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9" r:id="rId2"/>
  </p:sldIdLst>
  <p:sldSz cx="9906000" cy="6858000" type="A4"/>
  <p:notesSz cx="10018713" cy="6888163"/>
  <p:defaultTextStyle>
    <a:defPPr>
      <a:defRPr lang="en-US"/>
    </a:defPPr>
    <a:lvl1pPr marL="0" algn="l" defTabSz="457148" rtl="0" eaLnBrk="1" latinLnBrk="0" hangingPunct="1">
      <a:defRPr sz="1799" kern="1200">
        <a:solidFill>
          <a:schemeClr val="tx1"/>
        </a:solidFill>
        <a:latin typeface="+mn-lt"/>
        <a:ea typeface="+mn-ea"/>
        <a:cs typeface="+mn-cs"/>
      </a:defRPr>
    </a:lvl1pPr>
    <a:lvl2pPr marL="457148" algn="l" defTabSz="457148" rtl="0" eaLnBrk="1" latinLnBrk="0" hangingPunct="1">
      <a:defRPr sz="1799" kern="1200">
        <a:solidFill>
          <a:schemeClr val="tx1"/>
        </a:solidFill>
        <a:latin typeface="+mn-lt"/>
        <a:ea typeface="+mn-ea"/>
        <a:cs typeface="+mn-cs"/>
      </a:defRPr>
    </a:lvl2pPr>
    <a:lvl3pPr marL="914298" algn="l" defTabSz="457148" rtl="0" eaLnBrk="1" latinLnBrk="0" hangingPunct="1">
      <a:defRPr sz="1799" kern="1200">
        <a:solidFill>
          <a:schemeClr val="tx1"/>
        </a:solidFill>
        <a:latin typeface="+mn-lt"/>
        <a:ea typeface="+mn-ea"/>
        <a:cs typeface="+mn-cs"/>
      </a:defRPr>
    </a:lvl3pPr>
    <a:lvl4pPr marL="1371446" algn="l" defTabSz="457148" rtl="0" eaLnBrk="1" latinLnBrk="0" hangingPunct="1">
      <a:defRPr sz="1799" kern="1200">
        <a:solidFill>
          <a:schemeClr val="tx1"/>
        </a:solidFill>
        <a:latin typeface="+mn-lt"/>
        <a:ea typeface="+mn-ea"/>
        <a:cs typeface="+mn-cs"/>
      </a:defRPr>
    </a:lvl4pPr>
    <a:lvl5pPr marL="1828595" algn="l" defTabSz="457148" rtl="0" eaLnBrk="1" latinLnBrk="0" hangingPunct="1">
      <a:defRPr sz="1799" kern="1200">
        <a:solidFill>
          <a:schemeClr val="tx1"/>
        </a:solidFill>
        <a:latin typeface="+mn-lt"/>
        <a:ea typeface="+mn-ea"/>
        <a:cs typeface="+mn-cs"/>
      </a:defRPr>
    </a:lvl5pPr>
    <a:lvl6pPr marL="2285744" algn="l" defTabSz="457148" rtl="0" eaLnBrk="1" latinLnBrk="0" hangingPunct="1">
      <a:defRPr sz="1799" kern="1200">
        <a:solidFill>
          <a:schemeClr val="tx1"/>
        </a:solidFill>
        <a:latin typeface="+mn-lt"/>
        <a:ea typeface="+mn-ea"/>
        <a:cs typeface="+mn-cs"/>
      </a:defRPr>
    </a:lvl6pPr>
    <a:lvl7pPr marL="2742893" algn="l" defTabSz="457148" rtl="0" eaLnBrk="1" latinLnBrk="0" hangingPunct="1">
      <a:defRPr sz="1799" kern="1200">
        <a:solidFill>
          <a:schemeClr val="tx1"/>
        </a:solidFill>
        <a:latin typeface="+mn-lt"/>
        <a:ea typeface="+mn-ea"/>
        <a:cs typeface="+mn-cs"/>
      </a:defRPr>
    </a:lvl7pPr>
    <a:lvl8pPr marL="3200041" algn="l" defTabSz="457148" rtl="0" eaLnBrk="1" latinLnBrk="0" hangingPunct="1">
      <a:defRPr sz="1799" kern="1200">
        <a:solidFill>
          <a:schemeClr val="tx1"/>
        </a:solidFill>
        <a:latin typeface="+mn-lt"/>
        <a:ea typeface="+mn-ea"/>
        <a:cs typeface="+mn-cs"/>
      </a:defRPr>
    </a:lvl8pPr>
    <a:lvl9pPr marL="3657191" algn="l" defTabSz="457148"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1919"/>
    <a:srgbClr val="F5B8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1306" y="72"/>
      </p:cViewPr>
      <p:guideLst/>
    </p:cSldViewPr>
  </p:slideViewPr>
  <p:notesTextViewPr>
    <p:cViewPr>
      <p:scale>
        <a:sx n="3" d="2"/>
        <a:sy n="3" d="2"/>
      </p:scale>
      <p:origin x="0" y="0"/>
    </p:cViewPr>
  </p:notesTextViewPr>
  <p:sorterViewPr>
    <p:cViewPr>
      <p:scale>
        <a:sx n="124" d="100"/>
        <a:sy n="124"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41442" cy="346003"/>
          </a:xfrm>
          <a:prstGeom prst="rect">
            <a:avLst/>
          </a:prstGeom>
        </p:spPr>
        <p:txBody>
          <a:bodyPr vert="horz" lIns="96599" tIns="48299" rIns="96599" bIns="48299" rtlCol="0"/>
          <a:lstStyle>
            <a:lvl1pPr algn="l">
              <a:defRPr sz="1300"/>
            </a:lvl1pPr>
          </a:lstStyle>
          <a:p>
            <a:endParaRPr kumimoji="1" lang="ja-JP" altLang="en-US"/>
          </a:p>
        </p:txBody>
      </p:sp>
      <p:sp>
        <p:nvSpPr>
          <p:cNvPr id="3" name="日付プレースホルダー 2"/>
          <p:cNvSpPr>
            <a:spLocks noGrp="1"/>
          </p:cNvSpPr>
          <p:nvPr>
            <p:ph type="dt" idx="1"/>
          </p:nvPr>
        </p:nvSpPr>
        <p:spPr>
          <a:xfrm>
            <a:off x="5675532" y="1"/>
            <a:ext cx="4341442" cy="346003"/>
          </a:xfrm>
          <a:prstGeom prst="rect">
            <a:avLst/>
          </a:prstGeom>
        </p:spPr>
        <p:txBody>
          <a:bodyPr vert="horz" lIns="96599" tIns="48299" rIns="96599" bIns="48299" rtlCol="0"/>
          <a:lstStyle>
            <a:lvl1pPr algn="r">
              <a:defRPr sz="1300"/>
            </a:lvl1pPr>
          </a:lstStyle>
          <a:p>
            <a:fld id="{07E2D8DB-70D7-44FA-A67F-05224E58F123}" type="datetimeFigureOut">
              <a:rPr kumimoji="1" lang="ja-JP" altLang="en-US" smtClean="0"/>
              <a:t>2024/10/28</a:t>
            </a:fld>
            <a:endParaRPr kumimoji="1" lang="ja-JP" altLang="en-US"/>
          </a:p>
        </p:txBody>
      </p:sp>
      <p:sp>
        <p:nvSpPr>
          <p:cNvPr id="4" name="スライド イメージ プレースホルダー 3"/>
          <p:cNvSpPr>
            <a:spLocks noGrp="1" noRot="1" noChangeAspect="1"/>
          </p:cNvSpPr>
          <p:nvPr>
            <p:ph type="sldImg" idx="2"/>
          </p:nvPr>
        </p:nvSpPr>
        <p:spPr>
          <a:xfrm>
            <a:off x="3332163" y="860425"/>
            <a:ext cx="3354387" cy="2324100"/>
          </a:xfrm>
          <a:prstGeom prst="rect">
            <a:avLst/>
          </a:prstGeom>
          <a:noFill/>
          <a:ln w="12700">
            <a:solidFill>
              <a:prstClr val="black"/>
            </a:solidFill>
          </a:ln>
        </p:spPr>
        <p:txBody>
          <a:bodyPr vert="horz" lIns="96599" tIns="48299" rIns="96599" bIns="48299" rtlCol="0" anchor="ctr"/>
          <a:lstStyle/>
          <a:p>
            <a:endParaRPr lang="ja-JP" altLang="en-US"/>
          </a:p>
        </p:txBody>
      </p:sp>
      <p:sp>
        <p:nvSpPr>
          <p:cNvPr id="5" name="ノート プレースホルダー 4"/>
          <p:cNvSpPr>
            <a:spLocks noGrp="1"/>
          </p:cNvSpPr>
          <p:nvPr>
            <p:ph type="body" sz="quarter" idx="3"/>
          </p:nvPr>
        </p:nvSpPr>
        <p:spPr>
          <a:xfrm>
            <a:off x="1001872" y="3314930"/>
            <a:ext cx="8014970" cy="2712213"/>
          </a:xfrm>
          <a:prstGeom prst="rect">
            <a:avLst/>
          </a:prstGeom>
        </p:spPr>
        <p:txBody>
          <a:bodyPr vert="horz" lIns="96599" tIns="48299" rIns="96599" bIns="482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42161"/>
            <a:ext cx="4341442" cy="346002"/>
          </a:xfrm>
          <a:prstGeom prst="rect">
            <a:avLst/>
          </a:prstGeom>
        </p:spPr>
        <p:txBody>
          <a:bodyPr vert="horz" lIns="96599" tIns="48299" rIns="96599" bIns="4829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75532" y="6542161"/>
            <a:ext cx="4341442" cy="346002"/>
          </a:xfrm>
          <a:prstGeom prst="rect">
            <a:avLst/>
          </a:prstGeom>
        </p:spPr>
        <p:txBody>
          <a:bodyPr vert="horz" lIns="96599" tIns="48299" rIns="96599" bIns="48299" rtlCol="0" anchor="b"/>
          <a:lstStyle>
            <a:lvl1pPr algn="r">
              <a:defRPr sz="1300"/>
            </a:lvl1pPr>
          </a:lstStyle>
          <a:p>
            <a:fld id="{241BAE82-800C-48C4-BABD-870E6A4D8DDF}" type="slidenum">
              <a:rPr kumimoji="1" lang="ja-JP" altLang="en-US" smtClean="0"/>
              <a:t>‹#›</a:t>
            </a:fld>
            <a:endParaRPr kumimoji="1" lang="ja-JP" altLang="en-US"/>
          </a:p>
        </p:txBody>
      </p:sp>
    </p:spTree>
    <p:extLst>
      <p:ext uri="{BB962C8B-B14F-4D97-AF65-F5344CB8AC3E}">
        <p14:creationId xmlns:p14="http://schemas.microsoft.com/office/powerpoint/2010/main" val="468727389"/>
      </p:ext>
    </p:extLst>
  </p:cSld>
  <p:clrMap bg1="lt1" tx1="dk1" bg2="lt2" tx2="dk2" accent1="accent1" accent2="accent2" accent3="accent3" accent4="accent4" accent5="accent5" accent6="accent6" hlink="hlink" folHlink="folHlink"/>
  <p:notesStyle>
    <a:lvl1pPr marL="0" algn="l" defTabSz="720824" rtl="0" eaLnBrk="1" latinLnBrk="0" hangingPunct="1">
      <a:defRPr kumimoji="1" sz="946" kern="1200">
        <a:solidFill>
          <a:schemeClr val="tx1"/>
        </a:solidFill>
        <a:latin typeface="+mn-lt"/>
        <a:ea typeface="+mn-ea"/>
        <a:cs typeface="+mn-cs"/>
      </a:defRPr>
    </a:lvl1pPr>
    <a:lvl2pPr marL="360412" algn="l" defTabSz="720824" rtl="0" eaLnBrk="1" latinLnBrk="0" hangingPunct="1">
      <a:defRPr kumimoji="1" sz="946" kern="1200">
        <a:solidFill>
          <a:schemeClr val="tx1"/>
        </a:solidFill>
        <a:latin typeface="+mn-lt"/>
        <a:ea typeface="+mn-ea"/>
        <a:cs typeface="+mn-cs"/>
      </a:defRPr>
    </a:lvl2pPr>
    <a:lvl3pPr marL="720824" algn="l" defTabSz="720824" rtl="0" eaLnBrk="1" latinLnBrk="0" hangingPunct="1">
      <a:defRPr kumimoji="1" sz="946" kern="1200">
        <a:solidFill>
          <a:schemeClr val="tx1"/>
        </a:solidFill>
        <a:latin typeface="+mn-lt"/>
        <a:ea typeface="+mn-ea"/>
        <a:cs typeface="+mn-cs"/>
      </a:defRPr>
    </a:lvl3pPr>
    <a:lvl4pPr marL="1081235" algn="l" defTabSz="720824" rtl="0" eaLnBrk="1" latinLnBrk="0" hangingPunct="1">
      <a:defRPr kumimoji="1" sz="946" kern="1200">
        <a:solidFill>
          <a:schemeClr val="tx1"/>
        </a:solidFill>
        <a:latin typeface="+mn-lt"/>
        <a:ea typeface="+mn-ea"/>
        <a:cs typeface="+mn-cs"/>
      </a:defRPr>
    </a:lvl4pPr>
    <a:lvl5pPr marL="1441649" algn="l" defTabSz="720824" rtl="0" eaLnBrk="1" latinLnBrk="0" hangingPunct="1">
      <a:defRPr kumimoji="1" sz="946" kern="1200">
        <a:solidFill>
          <a:schemeClr val="tx1"/>
        </a:solidFill>
        <a:latin typeface="+mn-lt"/>
        <a:ea typeface="+mn-ea"/>
        <a:cs typeface="+mn-cs"/>
      </a:defRPr>
    </a:lvl5pPr>
    <a:lvl6pPr marL="1802059" algn="l" defTabSz="720824" rtl="0" eaLnBrk="1" latinLnBrk="0" hangingPunct="1">
      <a:defRPr kumimoji="1" sz="946" kern="1200">
        <a:solidFill>
          <a:schemeClr val="tx1"/>
        </a:solidFill>
        <a:latin typeface="+mn-lt"/>
        <a:ea typeface="+mn-ea"/>
        <a:cs typeface="+mn-cs"/>
      </a:defRPr>
    </a:lvl6pPr>
    <a:lvl7pPr marL="2162471" algn="l" defTabSz="720824" rtl="0" eaLnBrk="1" latinLnBrk="0" hangingPunct="1">
      <a:defRPr kumimoji="1" sz="946" kern="1200">
        <a:solidFill>
          <a:schemeClr val="tx1"/>
        </a:solidFill>
        <a:latin typeface="+mn-lt"/>
        <a:ea typeface="+mn-ea"/>
        <a:cs typeface="+mn-cs"/>
      </a:defRPr>
    </a:lvl7pPr>
    <a:lvl8pPr marL="2522883" algn="l" defTabSz="720824" rtl="0" eaLnBrk="1" latinLnBrk="0" hangingPunct="1">
      <a:defRPr kumimoji="1" sz="946" kern="1200">
        <a:solidFill>
          <a:schemeClr val="tx1"/>
        </a:solidFill>
        <a:latin typeface="+mn-lt"/>
        <a:ea typeface="+mn-ea"/>
        <a:cs typeface="+mn-cs"/>
      </a:defRPr>
    </a:lvl8pPr>
    <a:lvl9pPr marL="2883295" algn="l" defTabSz="720824" rtl="0" eaLnBrk="1" latinLnBrk="0" hangingPunct="1">
      <a:defRPr kumimoji="1" sz="94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B46FF-3A99-A85A-3E7B-4A60F6EC9E0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74BDE0A-BFC2-3A57-98D6-884F18235937}"/>
              </a:ext>
            </a:extLst>
          </p:cNvPr>
          <p:cNvSpPr>
            <a:spLocks noGrp="1" noRot="1" noChangeAspect="1"/>
          </p:cNvSpPr>
          <p:nvPr>
            <p:ph type="sldImg"/>
          </p:nvPr>
        </p:nvSpPr>
        <p:spPr>
          <a:xfrm>
            <a:off x="3332163" y="860425"/>
            <a:ext cx="3354387" cy="2324100"/>
          </a:xfrm>
        </p:spPr>
      </p:sp>
      <p:sp>
        <p:nvSpPr>
          <p:cNvPr id="3" name="ノート プレースホルダー 2">
            <a:extLst>
              <a:ext uri="{FF2B5EF4-FFF2-40B4-BE49-F238E27FC236}">
                <a16:creationId xmlns:a16="http://schemas.microsoft.com/office/drawing/2014/main" id="{8BE63457-B5DC-2207-6F14-51EC78E0B2A9}"/>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37450B3-043F-C4F4-76B3-804991720991}"/>
              </a:ext>
            </a:extLst>
          </p:cNvPr>
          <p:cNvSpPr>
            <a:spLocks noGrp="1"/>
          </p:cNvSpPr>
          <p:nvPr>
            <p:ph type="sldNum" sz="quarter" idx="5"/>
          </p:nvPr>
        </p:nvSpPr>
        <p:spPr/>
        <p:txBody>
          <a:bodyPr/>
          <a:lstStyle/>
          <a:p>
            <a:fld id="{241BAE82-800C-48C4-BABD-870E6A4D8DDF}" type="slidenum">
              <a:rPr kumimoji="1" lang="ja-JP" altLang="en-US" smtClean="0"/>
              <a:t>1</a:t>
            </a:fld>
            <a:endParaRPr kumimoji="1" lang="ja-JP" altLang="en-US"/>
          </a:p>
        </p:txBody>
      </p:sp>
    </p:spTree>
    <p:extLst>
      <p:ext uri="{BB962C8B-B14F-4D97-AF65-F5344CB8AC3E}">
        <p14:creationId xmlns:p14="http://schemas.microsoft.com/office/powerpoint/2010/main" val="3660126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1" y="3602038"/>
            <a:ext cx="7429500" cy="1655762"/>
          </a:xfrm>
        </p:spPr>
        <p:txBody>
          <a:bodyPr/>
          <a:lstStyle>
            <a:lvl1pPr marL="0" indent="0" algn="ctr">
              <a:buNone/>
              <a:defRPr sz="2400"/>
            </a:lvl1pPr>
            <a:lvl2pPr marL="457202" indent="0" algn="ctr">
              <a:buNone/>
              <a:defRPr sz="2000"/>
            </a:lvl2pPr>
            <a:lvl3pPr marL="914403" indent="0" algn="ctr">
              <a:buNone/>
              <a:defRPr sz="1800"/>
            </a:lvl3pPr>
            <a:lvl4pPr marL="1371605" indent="0" algn="ctr">
              <a:buNone/>
              <a:defRPr sz="1600"/>
            </a:lvl4pPr>
            <a:lvl5pPr marL="1828807" indent="0" algn="ctr">
              <a:buNone/>
              <a:defRPr sz="1600"/>
            </a:lvl5pPr>
            <a:lvl6pPr marL="2286008" indent="0" algn="ctr">
              <a:buNone/>
              <a:defRPr sz="1600"/>
            </a:lvl6pPr>
            <a:lvl7pPr marL="2743209" indent="0" algn="ctr">
              <a:buNone/>
              <a:defRPr sz="1600"/>
            </a:lvl7pPr>
            <a:lvl8pPr marL="3200411" indent="0" algn="ctr">
              <a:buNone/>
              <a:defRPr sz="1600"/>
            </a:lvl8pPr>
            <a:lvl9pPr marL="3657613"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3828542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64903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241573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374781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6"/>
            <a:ext cx="8543925" cy="1500187"/>
          </a:xfrm>
        </p:spPr>
        <p:txBody>
          <a:bodyPr/>
          <a:lstStyle>
            <a:lvl1pPr marL="0" indent="0">
              <a:buNone/>
              <a:defRPr sz="2400">
                <a:solidFill>
                  <a:schemeClr val="tx1"/>
                </a:solidFill>
              </a:defRPr>
            </a:lvl1pPr>
            <a:lvl2pPr marL="457202" indent="0">
              <a:buNone/>
              <a:defRPr sz="2000">
                <a:solidFill>
                  <a:schemeClr val="tx1">
                    <a:tint val="75000"/>
                  </a:schemeClr>
                </a:solidFill>
              </a:defRPr>
            </a:lvl2pPr>
            <a:lvl3pPr marL="914403" indent="0">
              <a:buNone/>
              <a:defRPr sz="1800">
                <a:solidFill>
                  <a:schemeClr val="tx1">
                    <a:tint val="75000"/>
                  </a:schemeClr>
                </a:solidFill>
              </a:defRPr>
            </a:lvl3pPr>
            <a:lvl4pPr marL="1371605" indent="0">
              <a:buNone/>
              <a:defRPr sz="1600">
                <a:solidFill>
                  <a:schemeClr val="tx1">
                    <a:tint val="75000"/>
                  </a:schemeClr>
                </a:solidFill>
              </a:defRPr>
            </a:lvl4pPr>
            <a:lvl5pPr marL="1828807" indent="0">
              <a:buNone/>
              <a:defRPr sz="1600">
                <a:solidFill>
                  <a:schemeClr val="tx1">
                    <a:tint val="75000"/>
                  </a:schemeClr>
                </a:solidFill>
              </a:defRPr>
            </a:lvl5pPr>
            <a:lvl6pPr marL="2286008" indent="0">
              <a:buNone/>
              <a:defRPr sz="1600">
                <a:solidFill>
                  <a:schemeClr val="tx1">
                    <a:tint val="75000"/>
                  </a:schemeClr>
                </a:solidFill>
              </a:defRPr>
            </a:lvl6pPr>
            <a:lvl7pPr marL="2743209" indent="0">
              <a:buNone/>
              <a:defRPr sz="1600">
                <a:solidFill>
                  <a:schemeClr val="tx1">
                    <a:tint val="75000"/>
                  </a:schemeClr>
                </a:solidFill>
              </a:defRPr>
            </a:lvl7pPr>
            <a:lvl8pPr marL="3200411" indent="0">
              <a:buNone/>
              <a:defRPr sz="1600">
                <a:solidFill>
                  <a:schemeClr val="tx1">
                    <a:tint val="75000"/>
                  </a:schemeClr>
                </a:solidFill>
              </a:defRPr>
            </a:lvl8pPr>
            <a:lvl9pPr marL="3657613"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1839002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4"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262162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8"/>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4"/>
            <a:ext cx="4190702" cy="823912"/>
          </a:xfrm>
        </p:spPr>
        <p:txBody>
          <a:bodyPr anchor="b"/>
          <a:lstStyle>
            <a:lvl1pPr marL="0" indent="0">
              <a:buNone/>
              <a:defRPr sz="2400" b="1"/>
            </a:lvl1pPr>
            <a:lvl2pPr marL="457202" indent="0">
              <a:buNone/>
              <a:defRPr sz="2000" b="1"/>
            </a:lvl2pPr>
            <a:lvl3pPr marL="914403" indent="0">
              <a:buNone/>
              <a:defRPr sz="1800" b="1"/>
            </a:lvl3pPr>
            <a:lvl4pPr marL="1371605" indent="0">
              <a:buNone/>
              <a:defRPr sz="1600" b="1"/>
            </a:lvl4pPr>
            <a:lvl5pPr marL="1828807" indent="0">
              <a:buNone/>
              <a:defRPr sz="1600" b="1"/>
            </a:lvl5pPr>
            <a:lvl6pPr marL="2286008" indent="0">
              <a:buNone/>
              <a:defRPr sz="1600" b="1"/>
            </a:lvl6pPr>
            <a:lvl7pPr marL="2743209" indent="0">
              <a:buNone/>
              <a:defRPr sz="1600" b="1"/>
            </a:lvl7pPr>
            <a:lvl8pPr marL="3200411" indent="0">
              <a:buNone/>
              <a:defRPr sz="1600" b="1"/>
            </a:lvl8pPr>
            <a:lvl9pPr marL="3657613"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4" y="1681164"/>
            <a:ext cx="4211340" cy="823912"/>
          </a:xfrm>
        </p:spPr>
        <p:txBody>
          <a:bodyPr anchor="b"/>
          <a:lstStyle>
            <a:lvl1pPr marL="0" indent="0">
              <a:buNone/>
              <a:defRPr sz="2400" b="1"/>
            </a:lvl1pPr>
            <a:lvl2pPr marL="457202" indent="0">
              <a:buNone/>
              <a:defRPr sz="2000" b="1"/>
            </a:lvl2pPr>
            <a:lvl3pPr marL="914403" indent="0">
              <a:buNone/>
              <a:defRPr sz="1800" b="1"/>
            </a:lvl3pPr>
            <a:lvl4pPr marL="1371605" indent="0">
              <a:buNone/>
              <a:defRPr sz="1600" b="1"/>
            </a:lvl4pPr>
            <a:lvl5pPr marL="1828807" indent="0">
              <a:buNone/>
              <a:defRPr sz="1600" b="1"/>
            </a:lvl5pPr>
            <a:lvl6pPr marL="2286008" indent="0">
              <a:buNone/>
              <a:defRPr sz="1600" b="1"/>
            </a:lvl6pPr>
            <a:lvl7pPr marL="2743209" indent="0">
              <a:buNone/>
              <a:defRPr sz="1600" b="1"/>
            </a:lvl7pPr>
            <a:lvl8pPr marL="3200411" indent="0">
              <a:buNone/>
              <a:defRPr sz="1600" b="1"/>
            </a:lvl8pPr>
            <a:lvl9pPr marL="3657613"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4"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265096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3830909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612028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1"/>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1"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2" indent="0">
              <a:buNone/>
              <a:defRPr sz="1400"/>
            </a:lvl2pPr>
            <a:lvl3pPr marL="914403" indent="0">
              <a:buNone/>
              <a:defRPr sz="1200"/>
            </a:lvl3pPr>
            <a:lvl4pPr marL="1371605" indent="0">
              <a:buNone/>
              <a:defRPr sz="1000"/>
            </a:lvl4pPr>
            <a:lvl5pPr marL="1828807" indent="0">
              <a:buNone/>
              <a:defRPr sz="1000"/>
            </a:lvl5pPr>
            <a:lvl6pPr marL="2286008" indent="0">
              <a:buNone/>
              <a:defRPr sz="1000"/>
            </a:lvl6pPr>
            <a:lvl7pPr marL="2743209" indent="0">
              <a:buNone/>
              <a:defRPr sz="1000"/>
            </a:lvl7pPr>
            <a:lvl8pPr marL="3200411" indent="0">
              <a:buNone/>
              <a:defRPr sz="1000"/>
            </a:lvl8pPr>
            <a:lvl9pPr marL="365761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192120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1"/>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1" y="987428"/>
            <a:ext cx="5014913" cy="4873625"/>
          </a:xfrm>
        </p:spPr>
        <p:txBody>
          <a:bodyPr anchor="t"/>
          <a:lstStyle>
            <a:lvl1pPr marL="0" indent="0">
              <a:buNone/>
              <a:defRPr sz="3200"/>
            </a:lvl1pPr>
            <a:lvl2pPr marL="457202" indent="0">
              <a:buNone/>
              <a:defRPr sz="2800"/>
            </a:lvl2pPr>
            <a:lvl3pPr marL="914403" indent="0">
              <a:buNone/>
              <a:defRPr sz="2400"/>
            </a:lvl3pPr>
            <a:lvl4pPr marL="1371605" indent="0">
              <a:buNone/>
              <a:defRPr sz="2000"/>
            </a:lvl4pPr>
            <a:lvl5pPr marL="1828807" indent="0">
              <a:buNone/>
              <a:defRPr sz="2000"/>
            </a:lvl5pPr>
            <a:lvl6pPr marL="2286008" indent="0">
              <a:buNone/>
              <a:defRPr sz="2000"/>
            </a:lvl6pPr>
            <a:lvl7pPr marL="2743209" indent="0">
              <a:buNone/>
              <a:defRPr sz="2000"/>
            </a:lvl7pPr>
            <a:lvl8pPr marL="3200411" indent="0">
              <a:buNone/>
              <a:defRPr sz="2000"/>
            </a:lvl8pPr>
            <a:lvl9pPr marL="3657613"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2" indent="0">
              <a:buNone/>
              <a:defRPr sz="1400"/>
            </a:lvl2pPr>
            <a:lvl3pPr marL="914403" indent="0">
              <a:buNone/>
              <a:defRPr sz="1200"/>
            </a:lvl3pPr>
            <a:lvl4pPr marL="1371605" indent="0">
              <a:buNone/>
              <a:defRPr sz="1000"/>
            </a:lvl4pPr>
            <a:lvl5pPr marL="1828807" indent="0">
              <a:buNone/>
              <a:defRPr sz="1000"/>
            </a:lvl5pPr>
            <a:lvl6pPr marL="2286008" indent="0">
              <a:buNone/>
              <a:defRPr sz="1000"/>
            </a:lvl6pPr>
            <a:lvl7pPr marL="2743209" indent="0">
              <a:buNone/>
              <a:defRPr sz="1000"/>
            </a:lvl7pPr>
            <a:lvl8pPr marL="3200411" indent="0">
              <a:buNone/>
              <a:defRPr sz="1000"/>
            </a:lvl8pPr>
            <a:lvl9pPr marL="365761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C869B0-BA46-459D-B8A1-30AD69719B5F}"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266443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8"/>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869B0-BA46-459D-B8A1-30AD69719B5F}" type="datetimeFigureOut">
              <a:rPr kumimoji="1" lang="ja-JP" altLang="en-US" smtClean="0"/>
              <a:t>2024/10/28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4"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33E9A7-E5A5-4CB6-8D09-951D8827AFA1}" type="slidenum">
              <a:rPr kumimoji="1" lang="ja-JP" altLang="en-US" smtClean="0"/>
              <a:t>‹#›</a:t>
            </a:fld>
            <a:endParaRPr kumimoji="1" lang="ja-JP" altLang="en-US"/>
          </a:p>
        </p:txBody>
      </p:sp>
    </p:spTree>
    <p:extLst>
      <p:ext uri="{BB962C8B-B14F-4D97-AF65-F5344CB8AC3E}">
        <p14:creationId xmlns:p14="http://schemas.microsoft.com/office/powerpoint/2010/main" val="346015204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3"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1" indent="-228601" algn="l" defTabSz="91440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3" indent="-228601" algn="l" defTabSz="91440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4" indent="-228601" algn="l" defTabSz="91440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6" indent="-228601" algn="l" defTabSz="91440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7" indent="-228601" algn="l" defTabSz="91440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8" indent="-228601" algn="l" defTabSz="91440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0" indent="-228601" algn="l" defTabSz="91440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12" indent="-228601" algn="l" defTabSz="91440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14" indent="-228601" algn="l" defTabSz="91440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3" rtl="0" eaLnBrk="1" latinLnBrk="0" hangingPunct="1">
        <a:defRPr kumimoji="1" sz="1800" kern="1200">
          <a:solidFill>
            <a:schemeClr val="tx1"/>
          </a:solidFill>
          <a:latin typeface="+mn-lt"/>
          <a:ea typeface="+mn-ea"/>
          <a:cs typeface="+mn-cs"/>
        </a:defRPr>
      </a:lvl1pPr>
      <a:lvl2pPr marL="457202" algn="l" defTabSz="914403" rtl="0" eaLnBrk="1" latinLnBrk="0" hangingPunct="1">
        <a:defRPr kumimoji="1" sz="1800" kern="1200">
          <a:solidFill>
            <a:schemeClr val="tx1"/>
          </a:solidFill>
          <a:latin typeface="+mn-lt"/>
          <a:ea typeface="+mn-ea"/>
          <a:cs typeface="+mn-cs"/>
        </a:defRPr>
      </a:lvl2pPr>
      <a:lvl3pPr marL="914403" algn="l" defTabSz="914403" rtl="0" eaLnBrk="1" latinLnBrk="0" hangingPunct="1">
        <a:defRPr kumimoji="1" sz="1800" kern="1200">
          <a:solidFill>
            <a:schemeClr val="tx1"/>
          </a:solidFill>
          <a:latin typeface="+mn-lt"/>
          <a:ea typeface="+mn-ea"/>
          <a:cs typeface="+mn-cs"/>
        </a:defRPr>
      </a:lvl3pPr>
      <a:lvl4pPr marL="1371605" algn="l" defTabSz="914403" rtl="0" eaLnBrk="1" latinLnBrk="0" hangingPunct="1">
        <a:defRPr kumimoji="1" sz="1800" kern="1200">
          <a:solidFill>
            <a:schemeClr val="tx1"/>
          </a:solidFill>
          <a:latin typeface="+mn-lt"/>
          <a:ea typeface="+mn-ea"/>
          <a:cs typeface="+mn-cs"/>
        </a:defRPr>
      </a:lvl4pPr>
      <a:lvl5pPr marL="1828807" algn="l" defTabSz="914403" rtl="0" eaLnBrk="1" latinLnBrk="0" hangingPunct="1">
        <a:defRPr kumimoji="1" sz="1800" kern="1200">
          <a:solidFill>
            <a:schemeClr val="tx1"/>
          </a:solidFill>
          <a:latin typeface="+mn-lt"/>
          <a:ea typeface="+mn-ea"/>
          <a:cs typeface="+mn-cs"/>
        </a:defRPr>
      </a:lvl5pPr>
      <a:lvl6pPr marL="2286008" algn="l" defTabSz="914403" rtl="0" eaLnBrk="1" latinLnBrk="0" hangingPunct="1">
        <a:defRPr kumimoji="1" sz="1800" kern="1200">
          <a:solidFill>
            <a:schemeClr val="tx1"/>
          </a:solidFill>
          <a:latin typeface="+mn-lt"/>
          <a:ea typeface="+mn-ea"/>
          <a:cs typeface="+mn-cs"/>
        </a:defRPr>
      </a:lvl6pPr>
      <a:lvl7pPr marL="2743209" algn="l" defTabSz="914403" rtl="0" eaLnBrk="1" latinLnBrk="0" hangingPunct="1">
        <a:defRPr kumimoji="1" sz="1800" kern="1200">
          <a:solidFill>
            <a:schemeClr val="tx1"/>
          </a:solidFill>
          <a:latin typeface="+mn-lt"/>
          <a:ea typeface="+mn-ea"/>
          <a:cs typeface="+mn-cs"/>
        </a:defRPr>
      </a:lvl7pPr>
      <a:lvl8pPr marL="3200411" algn="l" defTabSz="914403" rtl="0" eaLnBrk="1" latinLnBrk="0" hangingPunct="1">
        <a:defRPr kumimoji="1" sz="1800" kern="1200">
          <a:solidFill>
            <a:schemeClr val="tx1"/>
          </a:solidFill>
          <a:latin typeface="+mn-lt"/>
          <a:ea typeface="+mn-ea"/>
          <a:cs typeface="+mn-cs"/>
        </a:defRPr>
      </a:lvl8pPr>
      <a:lvl9pPr marL="3657613" algn="l" defTabSz="91440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D46A3-C802-1669-FC63-861B73B420EF}"/>
            </a:ext>
          </a:extLst>
        </p:cNvPr>
        <p:cNvGrpSpPr/>
        <p:nvPr/>
      </p:nvGrpSpPr>
      <p:grpSpPr>
        <a:xfrm>
          <a:off x="0" y="0"/>
          <a:ext cx="0" cy="0"/>
          <a:chOff x="0" y="0"/>
          <a:chExt cx="0" cy="0"/>
        </a:xfrm>
      </p:grpSpPr>
      <p:pic>
        <p:nvPicPr>
          <p:cNvPr id="54" name="図 53">
            <a:extLst>
              <a:ext uri="{FF2B5EF4-FFF2-40B4-BE49-F238E27FC236}">
                <a16:creationId xmlns:a16="http://schemas.microsoft.com/office/drawing/2014/main" id="{7E6BBC36-8D88-D1F9-DE18-D9C54BB67CB4}"/>
              </a:ext>
            </a:extLst>
          </p:cNvPr>
          <p:cNvPicPr>
            <a:picLocks noChangeAspect="1"/>
          </p:cNvPicPr>
          <p:nvPr/>
        </p:nvPicPr>
        <p:blipFill>
          <a:blip r:embed="rId3"/>
          <a:stretch>
            <a:fillRect/>
          </a:stretch>
        </p:blipFill>
        <p:spPr>
          <a:xfrm>
            <a:off x="4952997" y="611770"/>
            <a:ext cx="418947" cy="528546"/>
          </a:xfrm>
          <a:prstGeom prst="rect">
            <a:avLst/>
          </a:prstGeom>
        </p:spPr>
      </p:pic>
      <p:pic>
        <p:nvPicPr>
          <p:cNvPr id="62" name="図 61">
            <a:extLst>
              <a:ext uri="{FF2B5EF4-FFF2-40B4-BE49-F238E27FC236}">
                <a16:creationId xmlns:a16="http://schemas.microsoft.com/office/drawing/2014/main" id="{F9ADB338-1DEA-064E-E115-C8EEFE5CB4E3}"/>
              </a:ext>
            </a:extLst>
          </p:cNvPr>
          <p:cNvPicPr>
            <a:picLocks noChangeAspect="1"/>
          </p:cNvPicPr>
          <p:nvPr/>
        </p:nvPicPr>
        <p:blipFill>
          <a:blip r:embed="rId4"/>
          <a:stretch>
            <a:fillRect/>
          </a:stretch>
        </p:blipFill>
        <p:spPr>
          <a:xfrm>
            <a:off x="9165968" y="5930795"/>
            <a:ext cx="459114" cy="742951"/>
          </a:xfrm>
          <a:prstGeom prst="rect">
            <a:avLst/>
          </a:prstGeom>
        </p:spPr>
      </p:pic>
      <p:pic>
        <p:nvPicPr>
          <p:cNvPr id="23" name="図 22">
            <a:extLst>
              <a:ext uri="{FF2B5EF4-FFF2-40B4-BE49-F238E27FC236}">
                <a16:creationId xmlns:a16="http://schemas.microsoft.com/office/drawing/2014/main" id="{EC5B4768-8A0B-CB37-54DE-DAF5A064D4E9}"/>
              </a:ext>
            </a:extLst>
          </p:cNvPr>
          <p:cNvPicPr>
            <a:picLocks noChangeAspect="1"/>
          </p:cNvPicPr>
          <p:nvPr/>
        </p:nvPicPr>
        <p:blipFill>
          <a:blip r:embed="rId5"/>
          <a:stretch>
            <a:fillRect/>
          </a:stretch>
        </p:blipFill>
        <p:spPr>
          <a:xfrm>
            <a:off x="3519765" y="5108273"/>
            <a:ext cx="861061" cy="624269"/>
          </a:xfrm>
          <a:prstGeom prst="rect">
            <a:avLst/>
          </a:prstGeom>
        </p:spPr>
      </p:pic>
      <p:pic>
        <p:nvPicPr>
          <p:cNvPr id="33" name="図 32">
            <a:extLst>
              <a:ext uri="{FF2B5EF4-FFF2-40B4-BE49-F238E27FC236}">
                <a16:creationId xmlns:a16="http://schemas.microsoft.com/office/drawing/2014/main" id="{9748DDDC-0A5B-6060-B067-8671EC8F3EC2}"/>
              </a:ext>
            </a:extLst>
          </p:cNvPr>
          <p:cNvPicPr>
            <a:picLocks noChangeAspect="1"/>
          </p:cNvPicPr>
          <p:nvPr/>
        </p:nvPicPr>
        <p:blipFill>
          <a:blip r:embed="rId6"/>
          <a:stretch>
            <a:fillRect/>
          </a:stretch>
        </p:blipFill>
        <p:spPr>
          <a:xfrm>
            <a:off x="3474004" y="1946035"/>
            <a:ext cx="906822" cy="392237"/>
          </a:xfrm>
          <a:prstGeom prst="rect">
            <a:avLst/>
          </a:prstGeom>
        </p:spPr>
      </p:pic>
      <p:sp>
        <p:nvSpPr>
          <p:cNvPr id="11" name="タイトル 10">
            <a:extLst>
              <a:ext uri="{FF2B5EF4-FFF2-40B4-BE49-F238E27FC236}">
                <a16:creationId xmlns:a16="http://schemas.microsoft.com/office/drawing/2014/main" id="{CB203FDF-8B37-EE5C-4A65-26615EC7ABC4}"/>
              </a:ext>
            </a:extLst>
          </p:cNvPr>
          <p:cNvSpPr>
            <a:spLocks noGrp="1"/>
          </p:cNvSpPr>
          <p:nvPr>
            <p:ph type="title"/>
          </p:nvPr>
        </p:nvSpPr>
        <p:spPr>
          <a:xfrm>
            <a:off x="245736" y="219377"/>
            <a:ext cx="8143667" cy="1177127"/>
          </a:xfrm>
        </p:spPr>
        <p:txBody>
          <a:bodyPr/>
          <a:lstStyle/>
          <a:p>
            <a:r>
              <a:rPr lang="ja-JP" altLang="en-US" sz="1400" b="1" dirty="0">
                <a:solidFill>
                  <a:srgbClr val="4472C4"/>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dirty="0">
                <a:solidFill>
                  <a:srgbClr val="4472C4"/>
                </a:solidFill>
                <a:latin typeface="HG丸ｺﾞｼｯｸM-PRO" panose="020F0600000000000000" pitchFamily="50" charset="-128"/>
                <a:ea typeface="HG丸ｺﾞｼｯｸM-PRO" panose="020F0600000000000000" pitchFamily="50" charset="-128"/>
                <a:cs typeface="Times New Roman" panose="02020603050405020304" pitchFamily="18" charset="0"/>
              </a:rPr>
              <a:t>子育支援だより</a:t>
            </a:r>
            <a:r>
              <a:rPr lang="ja-JP" altLang="en-US" sz="1400" dirty="0">
                <a:solidFill>
                  <a:srgbClr val="4472C4"/>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800" dirty="0">
                <a:ln w="10160" cap="flat" cmpd="sng" algn="ctr">
                  <a:solidFill>
                    <a:srgbClr val="5B9BD5"/>
                  </a:solidFill>
                  <a:prstDash val="solid"/>
                  <a:round/>
                </a:ln>
                <a:noFill/>
                <a:effectLst>
                  <a:outerShdw blurRad="38100" dist="22860" dir="5400000" algn="tl">
                    <a:srgbClr val="000000">
                      <a:alpha val="30000"/>
                    </a:srgbClr>
                  </a:outerShdw>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いるか</a:t>
            </a:r>
            <a:r>
              <a:rPr lang="ja-JP" altLang="en-US" sz="2800" dirty="0">
                <a:solidFill>
                  <a:srgbClr val="4472C4"/>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の輪</a:t>
            </a:r>
            <a:endParaRPr lang="ja-JP" altLang="en-US" sz="2800" dirty="0">
              <a:latin typeface="HG丸ｺﾞｼｯｸM-PRO" panose="020F0600000000000000" pitchFamily="50" charset="-128"/>
              <a:ea typeface="HG丸ｺﾞｼｯｸM-PRO" panose="020F0600000000000000" pitchFamily="50" charset="-128"/>
            </a:endParaRPr>
          </a:p>
        </p:txBody>
      </p:sp>
      <p:sp>
        <p:nvSpPr>
          <p:cNvPr id="15" name="思考の吹き出し: 雲形 3">
            <a:extLst>
              <a:ext uri="{FF2B5EF4-FFF2-40B4-BE49-F238E27FC236}">
                <a16:creationId xmlns:a16="http://schemas.microsoft.com/office/drawing/2014/main" id="{A6C01525-9EFB-F3D3-BB6E-3CAF8FB35511}"/>
              </a:ext>
            </a:extLst>
          </p:cNvPr>
          <p:cNvSpPr/>
          <p:nvPr/>
        </p:nvSpPr>
        <p:spPr>
          <a:xfrm>
            <a:off x="5481643" y="240282"/>
            <a:ext cx="1276411" cy="1072345"/>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508519 w 1633235"/>
              <a:gd name="connsiteY0" fmla="*/ 1302227 h 1157535"/>
              <a:gd name="connsiteX1" fmla="*/ 476365 w 1633235"/>
              <a:gd name="connsiteY1" fmla="*/ 1334381 h 1157535"/>
              <a:gd name="connsiteX2" fmla="*/ 444211 w 1633235"/>
              <a:gd name="connsiteY2" fmla="*/ 1302227 h 1157535"/>
              <a:gd name="connsiteX3" fmla="*/ 476365 w 1633235"/>
              <a:gd name="connsiteY3" fmla="*/ 1270073 h 1157535"/>
              <a:gd name="connsiteX4" fmla="*/ 508519 w 1633235"/>
              <a:gd name="connsiteY4" fmla="*/ 1302227 h 1157535"/>
              <a:gd name="connsiteX0" fmla="*/ 558890 w 1633235"/>
              <a:gd name="connsiteY0" fmla="*/ 1263494 h 1157535"/>
              <a:gd name="connsiteX1" fmla="*/ 494582 w 1633235"/>
              <a:gd name="connsiteY1" fmla="*/ 1327802 h 1157535"/>
              <a:gd name="connsiteX2" fmla="*/ 430274 w 1633235"/>
              <a:gd name="connsiteY2" fmla="*/ 1263494 h 1157535"/>
              <a:gd name="connsiteX3" fmla="*/ 494582 w 1633235"/>
              <a:gd name="connsiteY3" fmla="*/ 1199186 h 1157535"/>
              <a:gd name="connsiteX4" fmla="*/ 558890 w 1633235"/>
              <a:gd name="connsiteY4" fmla="*/ 1263494 h 1157535"/>
              <a:gd name="connsiteX0" fmla="*/ 636629 w 1633235"/>
              <a:gd name="connsiteY0" fmla="*/ 1166568 h 1157535"/>
              <a:gd name="connsiteX1" fmla="*/ 540168 w 1633235"/>
              <a:gd name="connsiteY1" fmla="*/ 1263029 h 1157535"/>
              <a:gd name="connsiteX2" fmla="*/ 443707 w 1633235"/>
              <a:gd name="connsiteY2" fmla="*/ 1166568 h 1157535"/>
              <a:gd name="connsiteX3" fmla="*/ 540168 w 1633235"/>
              <a:gd name="connsiteY3" fmla="*/ 1070107 h 1157535"/>
              <a:gd name="connsiteX4" fmla="*/ 636629 w 1633235"/>
              <a:gd name="connsiteY4" fmla="*/ 1166568 h 1157535"/>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49659"/>
              <a:gd name="connsiteX1" fmla="*/ 5659 w 43256"/>
              <a:gd name="connsiteY1" fmla="*/ 6766 h 49659"/>
              <a:gd name="connsiteX2" fmla="*/ 14041 w 43256"/>
              <a:gd name="connsiteY2" fmla="*/ 5061 h 49659"/>
              <a:gd name="connsiteX3" fmla="*/ 22492 w 43256"/>
              <a:gd name="connsiteY3" fmla="*/ 3291 h 49659"/>
              <a:gd name="connsiteX4" fmla="*/ 25785 w 43256"/>
              <a:gd name="connsiteY4" fmla="*/ 59 h 49659"/>
              <a:gd name="connsiteX5" fmla="*/ 29869 w 43256"/>
              <a:gd name="connsiteY5" fmla="*/ 2340 h 49659"/>
              <a:gd name="connsiteX6" fmla="*/ 35499 w 43256"/>
              <a:gd name="connsiteY6" fmla="*/ 549 h 49659"/>
              <a:gd name="connsiteX7" fmla="*/ 38354 w 43256"/>
              <a:gd name="connsiteY7" fmla="*/ 5435 h 49659"/>
              <a:gd name="connsiteX8" fmla="*/ 42018 w 43256"/>
              <a:gd name="connsiteY8" fmla="*/ 10177 h 49659"/>
              <a:gd name="connsiteX9" fmla="*/ 41854 w 43256"/>
              <a:gd name="connsiteY9" fmla="*/ 15319 h 49659"/>
              <a:gd name="connsiteX10" fmla="*/ 43052 w 43256"/>
              <a:gd name="connsiteY10" fmla="*/ 23181 h 49659"/>
              <a:gd name="connsiteX11" fmla="*/ 37440 w 43256"/>
              <a:gd name="connsiteY11" fmla="*/ 30063 h 49659"/>
              <a:gd name="connsiteX12" fmla="*/ 35431 w 43256"/>
              <a:gd name="connsiteY12" fmla="*/ 35960 h 49659"/>
              <a:gd name="connsiteX13" fmla="*/ 28591 w 43256"/>
              <a:gd name="connsiteY13" fmla="*/ 36674 h 49659"/>
              <a:gd name="connsiteX14" fmla="*/ 23703 w 43256"/>
              <a:gd name="connsiteY14" fmla="*/ 42965 h 49659"/>
              <a:gd name="connsiteX15" fmla="*/ 16516 w 43256"/>
              <a:gd name="connsiteY15" fmla="*/ 39125 h 49659"/>
              <a:gd name="connsiteX16" fmla="*/ 5840 w 43256"/>
              <a:gd name="connsiteY16" fmla="*/ 35331 h 49659"/>
              <a:gd name="connsiteX17" fmla="*/ 1146 w 43256"/>
              <a:gd name="connsiteY17" fmla="*/ 31109 h 49659"/>
              <a:gd name="connsiteX18" fmla="*/ 2149 w 43256"/>
              <a:gd name="connsiteY18" fmla="*/ 25410 h 49659"/>
              <a:gd name="connsiteX19" fmla="*/ 31 w 43256"/>
              <a:gd name="connsiteY19" fmla="*/ 19563 h 49659"/>
              <a:gd name="connsiteX20" fmla="*/ 3899 w 43256"/>
              <a:gd name="connsiteY20" fmla="*/ 14366 h 49659"/>
              <a:gd name="connsiteX21" fmla="*/ 3936 w 43256"/>
              <a:gd name="connsiteY21" fmla="*/ 14229 h 49659"/>
              <a:gd name="connsiteX0" fmla="*/ 509880 w 1635352"/>
              <a:gd name="connsiteY0" fmla="*/ 1298449 h 1330603"/>
              <a:gd name="connsiteX1" fmla="*/ 477726 w 1635352"/>
              <a:gd name="connsiteY1" fmla="*/ 1330603 h 1330603"/>
              <a:gd name="connsiteX2" fmla="*/ 445572 w 1635352"/>
              <a:gd name="connsiteY2" fmla="*/ 1298449 h 1330603"/>
              <a:gd name="connsiteX3" fmla="*/ 477726 w 1635352"/>
              <a:gd name="connsiteY3" fmla="*/ 1266295 h 1330603"/>
              <a:gd name="connsiteX4" fmla="*/ 509880 w 1635352"/>
              <a:gd name="connsiteY4" fmla="*/ 1298449 h 1330603"/>
              <a:gd name="connsiteX0" fmla="*/ 560251 w 1635352"/>
              <a:gd name="connsiteY0" fmla="*/ 1259716 h 1330603"/>
              <a:gd name="connsiteX1" fmla="*/ 495943 w 1635352"/>
              <a:gd name="connsiteY1" fmla="*/ 1324024 h 1330603"/>
              <a:gd name="connsiteX2" fmla="*/ 431635 w 1635352"/>
              <a:gd name="connsiteY2" fmla="*/ 1259716 h 1330603"/>
              <a:gd name="connsiteX3" fmla="*/ 560251 w 1635352"/>
              <a:gd name="connsiteY3" fmla="*/ 1259716 h 1330603"/>
              <a:gd name="connsiteX0" fmla="*/ 637990 w 1635352"/>
              <a:gd name="connsiteY0" fmla="*/ 1162790 h 1330603"/>
              <a:gd name="connsiteX1" fmla="*/ 541529 w 1635352"/>
              <a:gd name="connsiteY1" fmla="*/ 1259251 h 1330603"/>
              <a:gd name="connsiteX2" fmla="*/ 445068 w 1635352"/>
              <a:gd name="connsiteY2" fmla="*/ 1162790 h 1330603"/>
              <a:gd name="connsiteX3" fmla="*/ 541529 w 1635352"/>
              <a:gd name="connsiteY3" fmla="*/ 1066329 h 1330603"/>
              <a:gd name="connsiteX4" fmla="*/ 637990 w 1635352"/>
              <a:gd name="connsiteY4" fmla="*/ 1162790 h 1330603"/>
              <a:gd name="connsiteX0" fmla="*/ 4729 w 43256"/>
              <a:gd name="connsiteY0" fmla="*/ 26036 h 49659"/>
              <a:gd name="connsiteX1" fmla="*/ 2196 w 43256"/>
              <a:gd name="connsiteY1" fmla="*/ 25239 h 49659"/>
              <a:gd name="connsiteX2" fmla="*/ 6964 w 43256"/>
              <a:gd name="connsiteY2" fmla="*/ 34758 h 49659"/>
              <a:gd name="connsiteX3" fmla="*/ 5856 w 43256"/>
              <a:gd name="connsiteY3" fmla="*/ 35139 h 49659"/>
              <a:gd name="connsiteX4" fmla="*/ 16514 w 43256"/>
              <a:gd name="connsiteY4" fmla="*/ 38949 h 49659"/>
              <a:gd name="connsiteX5" fmla="*/ 15846 w 43256"/>
              <a:gd name="connsiteY5" fmla="*/ 37209 h 49659"/>
              <a:gd name="connsiteX6" fmla="*/ 28863 w 43256"/>
              <a:gd name="connsiteY6" fmla="*/ 34610 h 49659"/>
              <a:gd name="connsiteX7" fmla="*/ 28596 w 43256"/>
              <a:gd name="connsiteY7" fmla="*/ 36519 h 49659"/>
              <a:gd name="connsiteX8" fmla="*/ 34165 w 43256"/>
              <a:gd name="connsiteY8" fmla="*/ 22813 h 49659"/>
              <a:gd name="connsiteX9" fmla="*/ 37416 w 43256"/>
              <a:gd name="connsiteY9" fmla="*/ 29949 h 49659"/>
              <a:gd name="connsiteX10" fmla="*/ 41834 w 43256"/>
              <a:gd name="connsiteY10" fmla="*/ 15213 h 49659"/>
              <a:gd name="connsiteX11" fmla="*/ 40386 w 43256"/>
              <a:gd name="connsiteY11" fmla="*/ 17889 h 49659"/>
              <a:gd name="connsiteX12" fmla="*/ 38360 w 43256"/>
              <a:gd name="connsiteY12" fmla="*/ 5285 h 49659"/>
              <a:gd name="connsiteX13" fmla="*/ 38436 w 43256"/>
              <a:gd name="connsiteY13" fmla="*/ 6549 h 49659"/>
              <a:gd name="connsiteX14" fmla="*/ 29114 w 43256"/>
              <a:gd name="connsiteY14" fmla="*/ 3811 h 49659"/>
              <a:gd name="connsiteX15" fmla="*/ 29856 w 43256"/>
              <a:gd name="connsiteY15" fmla="*/ 2199 h 49659"/>
              <a:gd name="connsiteX16" fmla="*/ 22177 w 43256"/>
              <a:gd name="connsiteY16" fmla="*/ 4579 h 49659"/>
              <a:gd name="connsiteX17" fmla="*/ 22536 w 43256"/>
              <a:gd name="connsiteY17" fmla="*/ 3189 h 49659"/>
              <a:gd name="connsiteX18" fmla="*/ 14036 w 43256"/>
              <a:gd name="connsiteY18" fmla="*/ 5051 h 49659"/>
              <a:gd name="connsiteX19" fmla="*/ 15336 w 43256"/>
              <a:gd name="connsiteY19" fmla="*/ 6399 h 49659"/>
              <a:gd name="connsiteX20" fmla="*/ 4163 w 43256"/>
              <a:gd name="connsiteY20" fmla="*/ 15648 h 49659"/>
              <a:gd name="connsiteX21" fmla="*/ 3936 w 43256"/>
              <a:gd name="connsiteY21" fmla="*/ 14229 h 49659"/>
              <a:gd name="connsiteX0" fmla="*/ 3936 w 43256"/>
              <a:gd name="connsiteY0" fmla="*/ 14229 h 49659"/>
              <a:gd name="connsiteX1" fmla="*/ 5659 w 43256"/>
              <a:gd name="connsiteY1" fmla="*/ 6766 h 49659"/>
              <a:gd name="connsiteX2" fmla="*/ 14041 w 43256"/>
              <a:gd name="connsiteY2" fmla="*/ 5061 h 49659"/>
              <a:gd name="connsiteX3" fmla="*/ 22492 w 43256"/>
              <a:gd name="connsiteY3" fmla="*/ 3291 h 49659"/>
              <a:gd name="connsiteX4" fmla="*/ 25785 w 43256"/>
              <a:gd name="connsiteY4" fmla="*/ 59 h 49659"/>
              <a:gd name="connsiteX5" fmla="*/ 29869 w 43256"/>
              <a:gd name="connsiteY5" fmla="*/ 2340 h 49659"/>
              <a:gd name="connsiteX6" fmla="*/ 35499 w 43256"/>
              <a:gd name="connsiteY6" fmla="*/ 549 h 49659"/>
              <a:gd name="connsiteX7" fmla="*/ 38354 w 43256"/>
              <a:gd name="connsiteY7" fmla="*/ 5435 h 49659"/>
              <a:gd name="connsiteX8" fmla="*/ 42018 w 43256"/>
              <a:gd name="connsiteY8" fmla="*/ 10177 h 49659"/>
              <a:gd name="connsiteX9" fmla="*/ 41854 w 43256"/>
              <a:gd name="connsiteY9" fmla="*/ 15319 h 49659"/>
              <a:gd name="connsiteX10" fmla="*/ 43052 w 43256"/>
              <a:gd name="connsiteY10" fmla="*/ 23181 h 49659"/>
              <a:gd name="connsiteX11" fmla="*/ 37440 w 43256"/>
              <a:gd name="connsiteY11" fmla="*/ 30063 h 49659"/>
              <a:gd name="connsiteX12" fmla="*/ 35431 w 43256"/>
              <a:gd name="connsiteY12" fmla="*/ 35960 h 49659"/>
              <a:gd name="connsiteX13" fmla="*/ 28591 w 43256"/>
              <a:gd name="connsiteY13" fmla="*/ 36674 h 49659"/>
              <a:gd name="connsiteX14" fmla="*/ 23703 w 43256"/>
              <a:gd name="connsiteY14" fmla="*/ 42965 h 49659"/>
              <a:gd name="connsiteX15" fmla="*/ 16516 w 43256"/>
              <a:gd name="connsiteY15" fmla="*/ 39125 h 49659"/>
              <a:gd name="connsiteX16" fmla="*/ 5840 w 43256"/>
              <a:gd name="connsiteY16" fmla="*/ 35331 h 49659"/>
              <a:gd name="connsiteX17" fmla="*/ 1146 w 43256"/>
              <a:gd name="connsiteY17" fmla="*/ 31109 h 49659"/>
              <a:gd name="connsiteX18" fmla="*/ 2149 w 43256"/>
              <a:gd name="connsiteY18" fmla="*/ 25410 h 49659"/>
              <a:gd name="connsiteX19" fmla="*/ 31 w 43256"/>
              <a:gd name="connsiteY19" fmla="*/ 19563 h 49659"/>
              <a:gd name="connsiteX20" fmla="*/ 3899 w 43256"/>
              <a:gd name="connsiteY20" fmla="*/ 14366 h 49659"/>
              <a:gd name="connsiteX21" fmla="*/ 3936 w 43256"/>
              <a:gd name="connsiteY21" fmla="*/ 14229 h 49659"/>
              <a:gd name="connsiteX0" fmla="*/ 509880 w 1635352"/>
              <a:gd name="connsiteY0" fmla="*/ 1298449 h 1330603"/>
              <a:gd name="connsiteX1" fmla="*/ 477726 w 1635352"/>
              <a:gd name="connsiteY1" fmla="*/ 1330603 h 1330603"/>
              <a:gd name="connsiteX2" fmla="*/ 445572 w 1635352"/>
              <a:gd name="connsiteY2" fmla="*/ 1298449 h 1330603"/>
              <a:gd name="connsiteX3" fmla="*/ 477726 w 1635352"/>
              <a:gd name="connsiteY3" fmla="*/ 1266295 h 1330603"/>
              <a:gd name="connsiteX4" fmla="*/ 509880 w 1635352"/>
              <a:gd name="connsiteY4" fmla="*/ 1298449 h 1330603"/>
              <a:gd name="connsiteX0" fmla="*/ 560251 w 1635352"/>
              <a:gd name="connsiteY0" fmla="*/ 1259716 h 1330603"/>
              <a:gd name="connsiteX1" fmla="*/ 495943 w 1635352"/>
              <a:gd name="connsiteY1" fmla="*/ 1324024 h 1330603"/>
              <a:gd name="connsiteX2" fmla="*/ 431635 w 1635352"/>
              <a:gd name="connsiteY2" fmla="*/ 1259716 h 1330603"/>
              <a:gd name="connsiteX3" fmla="*/ 560251 w 1635352"/>
              <a:gd name="connsiteY3" fmla="*/ 1259716 h 1330603"/>
              <a:gd name="connsiteX0" fmla="*/ 637990 w 1635352"/>
              <a:gd name="connsiteY0" fmla="*/ 1162790 h 1330603"/>
              <a:gd name="connsiteX1" fmla="*/ 445068 w 1635352"/>
              <a:gd name="connsiteY1" fmla="*/ 1162790 h 1330603"/>
              <a:gd name="connsiteX2" fmla="*/ 541529 w 1635352"/>
              <a:gd name="connsiteY2" fmla="*/ 1066329 h 1330603"/>
              <a:gd name="connsiteX3" fmla="*/ 637990 w 1635352"/>
              <a:gd name="connsiteY3" fmla="*/ 1162790 h 1330603"/>
              <a:gd name="connsiteX0" fmla="*/ 4729 w 43256"/>
              <a:gd name="connsiteY0" fmla="*/ 26036 h 49659"/>
              <a:gd name="connsiteX1" fmla="*/ 2196 w 43256"/>
              <a:gd name="connsiteY1" fmla="*/ 25239 h 49659"/>
              <a:gd name="connsiteX2" fmla="*/ 6964 w 43256"/>
              <a:gd name="connsiteY2" fmla="*/ 34758 h 49659"/>
              <a:gd name="connsiteX3" fmla="*/ 5856 w 43256"/>
              <a:gd name="connsiteY3" fmla="*/ 35139 h 49659"/>
              <a:gd name="connsiteX4" fmla="*/ 16514 w 43256"/>
              <a:gd name="connsiteY4" fmla="*/ 38949 h 49659"/>
              <a:gd name="connsiteX5" fmla="*/ 15846 w 43256"/>
              <a:gd name="connsiteY5" fmla="*/ 37209 h 49659"/>
              <a:gd name="connsiteX6" fmla="*/ 28863 w 43256"/>
              <a:gd name="connsiteY6" fmla="*/ 34610 h 49659"/>
              <a:gd name="connsiteX7" fmla="*/ 28596 w 43256"/>
              <a:gd name="connsiteY7" fmla="*/ 36519 h 49659"/>
              <a:gd name="connsiteX8" fmla="*/ 34165 w 43256"/>
              <a:gd name="connsiteY8" fmla="*/ 22813 h 49659"/>
              <a:gd name="connsiteX9" fmla="*/ 37416 w 43256"/>
              <a:gd name="connsiteY9" fmla="*/ 29949 h 49659"/>
              <a:gd name="connsiteX10" fmla="*/ 41834 w 43256"/>
              <a:gd name="connsiteY10" fmla="*/ 15213 h 49659"/>
              <a:gd name="connsiteX11" fmla="*/ 40386 w 43256"/>
              <a:gd name="connsiteY11" fmla="*/ 17889 h 49659"/>
              <a:gd name="connsiteX12" fmla="*/ 38360 w 43256"/>
              <a:gd name="connsiteY12" fmla="*/ 5285 h 49659"/>
              <a:gd name="connsiteX13" fmla="*/ 38436 w 43256"/>
              <a:gd name="connsiteY13" fmla="*/ 6549 h 49659"/>
              <a:gd name="connsiteX14" fmla="*/ 29114 w 43256"/>
              <a:gd name="connsiteY14" fmla="*/ 3811 h 49659"/>
              <a:gd name="connsiteX15" fmla="*/ 29856 w 43256"/>
              <a:gd name="connsiteY15" fmla="*/ 2199 h 49659"/>
              <a:gd name="connsiteX16" fmla="*/ 22177 w 43256"/>
              <a:gd name="connsiteY16" fmla="*/ 4579 h 49659"/>
              <a:gd name="connsiteX17" fmla="*/ 22536 w 43256"/>
              <a:gd name="connsiteY17" fmla="*/ 3189 h 49659"/>
              <a:gd name="connsiteX18" fmla="*/ 14036 w 43256"/>
              <a:gd name="connsiteY18" fmla="*/ 5051 h 49659"/>
              <a:gd name="connsiteX19" fmla="*/ 15336 w 43256"/>
              <a:gd name="connsiteY19" fmla="*/ 6399 h 49659"/>
              <a:gd name="connsiteX20" fmla="*/ 4163 w 43256"/>
              <a:gd name="connsiteY20" fmla="*/ 15648 h 49659"/>
              <a:gd name="connsiteX21" fmla="*/ 3936 w 43256"/>
              <a:gd name="connsiteY21" fmla="*/ 14229 h 49659"/>
              <a:gd name="connsiteX0" fmla="*/ 3936 w 43256"/>
              <a:gd name="connsiteY0" fmla="*/ 14229 h 49659"/>
              <a:gd name="connsiteX1" fmla="*/ 5659 w 43256"/>
              <a:gd name="connsiteY1" fmla="*/ 6766 h 49659"/>
              <a:gd name="connsiteX2" fmla="*/ 14041 w 43256"/>
              <a:gd name="connsiteY2" fmla="*/ 5061 h 49659"/>
              <a:gd name="connsiteX3" fmla="*/ 22492 w 43256"/>
              <a:gd name="connsiteY3" fmla="*/ 3291 h 49659"/>
              <a:gd name="connsiteX4" fmla="*/ 25785 w 43256"/>
              <a:gd name="connsiteY4" fmla="*/ 59 h 49659"/>
              <a:gd name="connsiteX5" fmla="*/ 29869 w 43256"/>
              <a:gd name="connsiteY5" fmla="*/ 2340 h 49659"/>
              <a:gd name="connsiteX6" fmla="*/ 35499 w 43256"/>
              <a:gd name="connsiteY6" fmla="*/ 549 h 49659"/>
              <a:gd name="connsiteX7" fmla="*/ 38354 w 43256"/>
              <a:gd name="connsiteY7" fmla="*/ 5435 h 49659"/>
              <a:gd name="connsiteX8" fmla="*/ 42018 w 43256"/>
              <a:gd name="connsiteY8" fmla="*/ 10177 h 49659"/>
              <a:gd name="connsiteX9" fmla="*/ 41854 w 43256"/>
              <a:gd name="connsiteY9" fmla="*/ 15319 h 49659"/>
              <a:gd name="connsiteX10" fmla="*/ 43052 w 43256"/>
              <a:gd name="connsiteY10" fmla="*/ 23181 h 49659"/>
              <a:gd name="connsiteX11" fmla="*/ 37440 w 43256"/>
              <a:gd name="connsiteY11" fmla="*/ 30063 h 49659"/>
              <a:gd name="connsiteX12" fmla="*/ 35431 w 43256"/>
              <a:gd name="connsiteY12" fmla="*/ 35960 h 49659"/>
              <a:gd name="connsiteX13" fmla="*/ 28591 w 43256"/>
              <a:gd name="connsiteY13" fmla="*/ 36674 h 49659"/>
              <a:gd name="connsiteX14" fmla="*/ 23703 w 43256"/>
              <a:gd name="connsiteY14" fmla="*/ 42965 h 49659"/>
              <a:gd name="connsiteX15" fmla="*/ 16516 w 43256"/>
              <a:gd name="connsiteY15" fmla="*/ 39125 h 49659"/>
              <a:gd name="connsiteX16" fmla="*/ 5840 w 43256"/>
              <a:gd name="connsiteY16" fmla="*/ 35331 h 49659"/>
              <a:gd name="connsiteX17" fmla="*/ 1146 w 43256"/>
              <a:gd name="connsiteY17" fmla="*/ 31109 h 49659"/>
              <a:gd name="connsiteX18" fmla="*/ 2149 w 43256"/>
              <a:gd name="connsiteY18" fmla="*/ 25410 h 49659"/>
              <a:gd name="connsiteX19" fmla="*/ 31 w 43256"/>
              <a:gd name="connsiteY19" fmla="*/ 19563 h 49659"/>
              <a:gd name="connsiteX20" fmla="*/ 3899 w 43256"/>
              <a:gd name="connsiteY20" fmla="*/ 14366 h 49659"/>
              <a:gd name="connsiteX21" fmla="*/ 3936 w 43256"/>
              <a:gd name="connsiteY21" fmla="*/ 14229 h 49659"/>
              <a:gd name="connsiteX0" fmla="*/ 509880 w 1635352"/>
              <a:gd name="connsiteY0" fmla="*/ 1298449 h 1330603"/>
              <a:gd name="connsiteX1" fmla="*/ 477726 w 1635352"/>
              <a:gd name="connsiteY1" fmla="*/ 1330603 h 1330603"/>
              <a:gd name="connsiteX2" fmla="*/ 445572 w 1635352"/>
              <a:gd name="connsiteY2" fmla="*/ 1298449 h 1330603"/>
              <a:gd name="connsiteX3" fmla="*/ 477726 w 1635352"/>
              <a:gd name="connsiteY3" fmla="*/ 1266295 h 1330603"/>
              <a:gd name="connsiteX4" fmla="*/ 509880 w 1635352"/>
              <a:gd name="connsiteY4" fmla="*/ 1298449 h 1330603"/>
              <a:gd name="connsiteX0" fmla="*/ 560251 w 1635352"/>
              <a:gd name="connsiteY0" fmla="*/ 1259716 h 1330603"/>
              <a:gd name="connsiteX1" fmla="*/ 495943 w 1635352"/>
              <a:gd name="connsiteY1" fmla="*/ 1324024 h 1330603"/>
              <a:gd name="connsiteX2" fmla="*/ 431635 w 1635352"/>
              <a:gd name="connsiteY2" fmla="*/ 1259716 h 1330603"/>
              <a:gd name="connsiteX3" fmla="*/ 560251 w 1635352"/>
              <a:gd name="connsiteY3" fmla="*/ 1259716 h 1330603"/>
              <a:gd name="connsiteX0" fmla="*/ 541529 w 1635352"/>
              <a:gd name="connsiteY0" fmla="*/ 1066329 h 1330603"/>
              <a:gd name="connsiteX1" fmla="*/ 445068 w 1635352"/>
              <a:gd name="connsiteY1" fmla="*/ 1162790 h 1330603"/>
              <a:gd name="connsiteX2" fmla="*/ 541529 w 1635352"/>
              <a:gd name="connsiteY2" fmla="*/ 1066329 h 1330603"/>
              <a:gd name="connsiteX0" fmla="*/ 4729 w 43256"/>
              <a:gd name="connsiteY0" fmla="*/ 26036 h 49659"/>
              <a:gd name="connsiteX1" fmla="*/ 2196 w 43256"/>
              <a:gd name="connsiteY1" fmla="*/ 25239 h 49659"/>
              <a:gd name="connsiteX2" fmla="*/ 6964 w 43256"/>
              <a:gd name="connsiteY2" fmla="*/ 34758 h 49659"/>
              <a:gd name="connsiteX3" fmla="*/ 5856 w 43256"/>
              <a:gd name="connsiteY3" fmla="*/ 35139 h 49659"/>
              <a:gd name="connsiteX4" fmla="*/ 16514 w 43256"/>
              <a:gd name="connsiteY4" fmla="*/ 38949 h 49659"/>
              <a:gd name="connsiteX5" fmla="*/ 15846 w 43256"/>
              <a:gd name="connsiteY5" fmla="*/ 37209 h 49659"/>
              <a:gd name="connsiteX6" fmla="*/ 28863 w 43256"/>
              <a:gd name="connsiteY6" fmla="*/ 34610 h 49659"/>
              <a:gd name="connsiteX7" fmla="*/ 28596 w 43256"/>
              <a:gd name="connsiteY7" fmla="*/ 36519 h 49659"/>
              <a:gd name="connsiteX8" fmla="*/ 34165 w 43256"/>
              <a:gd name="connsiteY8" fmla="*/ 22813 h 49659"/>
              <a:gd name="connsiteX9" fmla="*/ 37416 w 43256"/>
              <a:gd name="connsiteY9" fmla="*/ 29949 h 49659"/>
              <a:gd name="connsiteX10" fmla="*/ 41834 w 43256"/>
              <a:gd name="connsiteY10" fmla="*/ 15213 h 49659"/>
              <a:gd name="connsiteX11" fmla="*/ 40386 w 43256"/>
              <a:gd name="connsiteY11" fmla="*/ 17889 h 49659"/>
              <a:gd name="connsiteX12" fmla="*/ 38360 w 43256"/>
              <a:gd name="connsiteY12" fmla="*/ 5285 h 49659"/>
              <a:gd name="connsiteX13" fmla="*/ 38436 w 43256"/>
              <a:gd name="connsiteY13" fmla="*/ 6549 h 49659"/>
              <a:gd name="connsiteX14" fmla="*/ 29114 w 43256"/>
              <a:gd name="connsiteY14" fmla="*/ 3811 h 49659"/>
              <a:gd name="connsiteX15" fmla="*/ 29856 w 43256"/>
              <a:gd name="connsiteY15" fmla="*/ 2199 h 49659"/>
              <a:gd name="connsiteX16" fmla="*/ 22177 w 43256"/>
              <a:gd name="connsiteY16" fmla="*/ 4579 h 49659"/>
              <a:gd name="connsiteX17" fmla="*/ 22536 w 43256"/>
              <a:gd name="connsiteY17" fmla="*/ 3189 h 49659"/>
              <a:gd name="connsiteX18" fmla="*/ 14036 w 43256"/>
              <a:gd name="connsiteY18" fmla="*/ 5051 h 49659"/>
              <a:gd name="connsiteX19" fmla="*/ 15336 w 43256"/>
              <a:gd name="connsiteY19" fmla="*/ 6399 h 49659"/>
              <a:gd name="connsiteX20" fmla="*/ 4163 w 43256"/>
              <a:gd name="connsiteY20" fmla="*/ 15648 h 49659"/>
              <a:gd name="connsiteX21" fmla="*/ 3936 w 43256"/>
              <a:gd name="connsiteY21" fmla="*/ 14229 h 49659"/>
              <a:gd name="connsiteX0" fmla="*/ 3936 w 43256"/>
              <a:gd name="connsiteY0" fmla="*/ 14229 h 49659"/>
              <a:gd name="connsiteX1" fmla="*/ 5659 w 43256"/>
              <a:gd name="connsiteY1" fmla="*/ 6766 h 49659"/>
              <a:gd name="connsiteX2" fmla="*/ 14041 w 43256"/>
              <a:gd name="connsiteY2" fmla="*/ 5061 h 49659"/>
              <a:gd name="connsiteX3" fmla="*/ 22492 w 43256"/>
              <a:gd name="connsiteY3" fmla="*/ 3291 h 49659"/>
              <a:gd name="connsiteX4" fmla="*/ 25785 w 43256"/>
              <a:gd name="connsiteY4" fmla="*/ 59 h 49659"/>
              <a:gd name="connsiteX5" fmla="*/ 29869 w 43256"/>
              <a:gd name="connsiteY5" fmla="*/ 2340 h 49659"/>
              <a:gd name="connsiteX6" fmla="*/ 35499 w 43256"/>
              <a:gd name="connsiteY6" fmla="*/ 549 h 49659"/>
              <a:gd name="connsiteX7" fmla="*/ 38354 w 43256"/>
              <a:gd name="connsiteY7" fmla="*/ 5435 h 49659"/>
              <a:gd name="connsiteX8" fmla="*/ 42018 w 43256"/>
              <a:gd name="connsiteY8" fmla="*/ 10177 h 49659"/>
              <a:gd name="connsiteX9" fmla="*/ 41854 w 43256"/>
              <a:gd name="connsiteY9" fmla="*/ 15319 h 49659"/>
              <a:gd name="connsiteX10" fmla="*/ 43052 w 43256"/>
              <a:gd name="connsiteY10" fmla="*/ 23181 h 49659"/>
              <a:gd name="connsiteX11" fmla="*/ 37440 w 43256"/>
              <a:gd name="connsiteY11" fmla="*/ 30063 h 49659"/>
              <a:gd name="connsiteX12" fmla="*/ 35431 w 43256"/>
              <a:gd name="connsiteY12" fmla="*/ 35960 h 49659"/>
              <a:gd name="connsiteX13" fmla="*/ 28591 w 43256"/>
              <a:gd name="connsiteY13" fmla="*/ 36674 h 49659"/>
              <a:gd name="connsiteX14" fmla="*/ 23703 w 43256"/>
              <a:gd name="connsiteY14" fmla="*/ 42965 h 49659"/>
              <a:gd name="connsiteX15" fmla="*/ 16516 w 43256"/>
              <a:gd name="connsiteY15" fmla="*/ 39125 h 49659"/>
              <a:gd name="connsiteX16" fmla="*/ 5840 w 43256"/>
              <a:gd name="connsiteY16" fmla="*/ 35331 h 49659"/>
              <a:gd name="connsiteX17" fmla="*/ 1146 w 43256"/>
              <a:gd name="connsiteY17" fmla="*/ 31109 h 49659"/>
              <a:gd name="connsiteX18" fmla="*/ 2149 w 43256"/>
              <a:gd name="connsiteY18" fmla="*/ 25410 h 49659"/>
              <a:gd name="connsiteX19" fmla="*/ 31 w 43256"/>
              <a:gd name="connsiteY19" fmla="*/ 19563 h 49659"/>
              <a:gd name="connsiteX20" fmla="*/ 3899 w 43256"/>
              <a:gd name="connsiteY20" fmla="*/ 14366 h 49659"/>
              <a:gd name="connsiteX21" fmla="*/ 3936 w 43256"/>
              <a:gd name="connsiteY21" fmla="*/ 14229 h 49659"/>
              <a:gd name="connsiteX0" fmla="*/ 509880 w 1635352"/>
              <a:gd name="connsiteY0" fmla="*/ 1298449 h 1330603"/>
              <a:gd name="connsiteX1" fmla="*/ 477726 w 1635352"/>
              <a:gd name="connsiteY1" fmla="*/ 1330603 h 1330603"/>
              <a:gd name="connsiteX2" fmla="*/ 445572 w 1635352"/>
              <a:gd name="connsiteY2" fmla="*/ 1298449 h 1330603"/>
              <a:gd name="connsiteX3" fmla="*/ 477726 w 1635352"/>
              <a:gd name="connsiteY3" fmla="*/ 1266295 h 1330603"/>
              <a:gd name="connsiteX4" fmla="*/ 509880 w 1635352"/>
              <a:gd name="connsiteY4" fmla="*/ 1298449 h 1330603"/>
              <a:gd name="connsiteX0" fmla="*/ 560251 w 1635352"/>
              <a:gd name="connsiteY0" fmla="*/ 1259716 h 1330603"/>
              <a:gd name="connsiteX1" fmla="*/ 495943 w 1635352"/>
              <a:gd name="connsiteY1" fmla="*/ 1324024 h 1330603"/>
              <a:gd name="connsiteX2" fmla="*/ 431635 w 1635352"/>
              <a:gd name="connsiteY2" fmla="*/ 1259716 h 1330603"/>
              <a:gd name="connsiteX3" fmla="*/ 560251 w 1635352"/>
              <a:gd name="connsiteY3" fmla="*/ 1259716 h 1330603"/>
              <a:gd name="connsiteX0" fmla="*/ 541529 w 1635352"/>
              <a:gd name="connsiteY0" fmla="*/ 1066329 h 1330603"/>
              <a:gd name="connsiteX1" fmla="*/ 546801 w 1635352"/>
              <a:gd name="connsiteY1" fmla="*/ 1173375 h 1330603"/>
              <a:gd name="connsiteX2" fmla="*/ 541529 w 1635352"/>
              <a:gd name="connsiteY2" fmla="*/ 1066329 h 1330603"/>
              <a:gd name="connsiteX0" fmla="*/ 4729 w 43256"/>
              <a:gd name="connsiteY0" fmla="*/ 26036 h 49659"/>
              <a:gd name="connsiteX1" fmla="*/ 2196 w 43256"/>
              <a:gd name="connsiteY1" fmla="*/ 25239 h 49659"/>
              <a:gd name="connsiteX2" fmla="*/ 6964 w 43256"/>
              <a:gd name="connsiteY2" fmla="*/ 34758 h 49659"/>
              <a:gd name="connsiteX3" fmla="*/ 5856 w 43256"/>
              <a:gd name="connsiteY3" fmla="*/ 35139 h 49659"/>
              <a:gd name="connsiteX4" fmla="*/ 16514 w 43256"/>
              <a:gd name="connsiteY4" fmla="*/ 38949 h 49659"/>
              <a:gd name="connsiteX5" fmla="*/ 15846 w 43256"/>
              <a:gd name="connsiteY5" fmla="*/ 37209 h 49659"/>
              <a:gd name="connsiteX6" fmla="*/ 28863 w 43256"/>
              <a:gd name="connsiteY6" fmla="*/ 34610 h 49659"/>
              <a:gd name="connsiteX7" fmla="*/ 28596 w 43256"/>
              <a:gd name="connsiteY7" fmla="*/ 36519 h 49659"/>
              <a:gd name="connsiteX8" fmla="*/ 34165 w 43256"/>
              <a:gd name="connsiteY8" fmla="*/ 22813 h 49659"/>
              <a:gd name="connsiteX9" fmla="*/ 37416 w 43256"/>
              <a:gd name="connsiteY9" fmla="*/ 29949 h 49659"/>
              <a:gd name="connsiteX10" fmla="*/ 41834 w 43256"/>
              <a:gd name="connsiteY10" fmla="*/ 15213 h 49659"/>
              <a:gd name="connsiteX11" fmla="*/ 40386 w 43256"/>
              <a:gd name="connsiteY11" fmla="*/ 17889 h 49659"/>
              <a:gd name="connsiteX12" fmla="*/ 38360 w 43256"/>
              <a:gd name="connsiteY12" fmla="*/ 5285 h 49659"/>
              <a:gd name="connsiteX13" fmla="*/ 38436 w 43256"/>
              <a:gd name="connsiteY13" fmla="*/ 6549 h 49659"/>
              <a:gd name="connsiteX14" fmla="*/ 29114 w 43256"/>
              <a:gd name="connsiteY14" fmla="*/ 3811 h 49659"/>
              <a:gd name="connsiteX15" fmla="*/ 29856 w 43256"/>
              <a:gd name="connsiteY15" fmla="*/ 2199 h 49659"/>
              <a:gd name="connsiteX16" fmla="*/ 22177 w 43256"/>
              <a:gd name="connsiteY16" fmla="*/ 4579 h 49659"/>
              <a:gd name="connsiteX17" fmla="*/ 22536 w 43256"/>
              <a:gd name="connsiteY17" fmla="*/ 3189 h 49659"/>
              <a:gd name="connsiteX18" fmla="*/ 14036 w 43256"/>
              <a:gd name="connsiteY18" fmla="*/ 5051 h 49659"/>
              <a:gd name="connsiteX19" fmla="*/ 15336 w 43256"/>
              <a:gd name="connsiteY19" fmla="*/ 6399 h 49659"/>
              <a:gd name="connsiteX20" fmla="*/ 4163 w 43256"/>
              <a:gd name="connsiteY20" fmla="*/ 15648 h 49659"/>
              <a:gd name="connsiteX21" fmla="*/ 3936 w 43256"/>
              <a:gd name="connsiteY21" fmla="*/ 14229 h 49659"/>
              <a:gd name="connsiteX0" fmla="*/ 3936 w 43256"/>
              <a:gd name="connsiteY0" fmla="*/ 14229 h 49659"/>
              <a:gd name="connsiteX1" fmla="*/ 5659 w 43256"/>
              <a:gd name="connsiteY1" fmla="*/ 6766 h 49659"/>
              <a:gd name="connsiteX2" fmla="*/ 14041 w 43256"/>
              <a:gd name="connsiteY2" fmla="*/ 5061 h 49659"/>
              <a:gd name="connsiteX3" fmla="*/ 22492 w 43256"/>
              <a:gd name="connsiteY3" fmla="*/ 3291 h 49659"/>
              <a:gd name="connsiteX4" fmla="*/ 25785 w 43256"/>
              <a:gd name="connsiteY4" fmla="*/ 59 h 49659"/>
              <a:gd name="connsiteX5" fmla="*/ 29869 w 43256"/>
              <a:gd name="connsiteY5" fmla="*/ 2340 h 49659"/>
              <a:gd name="connsiteX6" fmla="*/ 35499 w 43256"/>
              <a:gd name="connsiteY6" fmla="*/ 549 h 49659"/>
              <a:gd name="connsiteX7" fmla="*/ 38354 w 43256"/>
              <a:gd name="connsiteY7" fmla="*/ 5435 h 49659"/>
              <a:gd name="connsiteX8" fmla="*/ 42018 w 43256"/>
              <a:gd name="connsiteY8" fmla="*/ 10177 h 49659"/>
              <a:gd name="connsiteX9" fmla="*/ 41854 w 43256"/>
              <a:gd name="connsiteY9" fmla="*/ 15319 h 49659"/>
              <a:gd name="connsiteX10" fmla="*/ 43052 w 43256"/>
              <a:gd name="connsiteY10" fmla="*/ 23181 h 49659"/>
              <a:gd name="connsiteX11" fmla="*/ 37440 w 43256"/>
              <a:gd name="connsiteY11" fmla="*/ 30063 h 49659"/>
              <a:gd name="connsiteX12" fmla="*/ 35431 w 43256"/>
              <a:gd name="connsiteY12" fmla="*/ 35960 h 49659"/>
              <a:gd name="connsiteX13" fmla="*/ 28591 w 43256"/>
              <a:gd name="connsiteY13" fmla="*/ 36674 h 49659"/>
              <a:gd name="connsiteX14" fmla="*/ 23703 w 43256"/>
              <a:gd name="connsiteY14" fmla="*/ 42965 h 49659"/>
              <a:gd name="connsiteX15" fmla="*/ 16516 w 43256"/>
              <a:gd name="connsiteY15" fmla="*/ 39125 h 49659"/>
              <a:gd name="connsiteX16" fmla="*/ 5840 w 43256"/>
              <a:gd name="connsiteY16" fmla="*/ 35331 h 49659"/>
              <a:gd name="connsiteX17" fmla="*/ 1146 w 43256"/>
              <a:gd name="connsiteY17" fmla="*/ 31109 h 49659"/>
              <a:gd name="connsiteX18" fmla="*/ 2149 w 43256"/>
              <a:gd name="connsiteY18" fmla="*/ 25410 h 49659"/>
              <a:gd name="connsiteX19" fmla="*/ 31 w 43256"/>
              <a:gd name="connsiteY19" fmla="*/ 19563 h 49659"/>
              <a:gd name="connsiteX20" fmla="*/ 3899 w 43256"/>
              <a:gd name="connsiteY20" fmla="*/ 14366 h 49659"/>
              <a:gd name="connsiteX21" fmla="*/ 3936 w 43256"/>
              <a:gd name="connsiteY21" fmla="*/ 14229 h 49659"/>
              <a:gd name="connsiteX0" fmla="*/ 509880 w 1635352"/>
              <a:gd name="connsiteY0" fmla="*/ 1298449 h 1330603"/>
              <a:gd name="connsiteX1" fmla="*/ 477726 w 1635352"/>
              <a:gd name="connsiteY1" fmla="*/ 1330603 h 1330603"/>
              <a:gd name="connsiteX2" fmla="*/ 445572 w 1635352"/>
              <a:gd name="connsiteY2" fmla="*/ 1298449 h 1330603"/>
              <a:gd name="connsiteX3" fmla="*/ 477726 w 1635352"/>
              <a:gd name="connsiteY3" fmla="*/ 1266295 h 1330603"/>
              <a:gd name="connsiteX4" fmla="*/ 509880 w 1635352"/>
              <a:gd name="connsiteY4" fmla="*/ 1298449 h 1330603"/>
              <a:gd name="connsiteX0" fmla="*/ 560251 w 1635352"/>
              <a:gd name="connsiteY0" fmla="*/ 1259716 h 1330603"/>
              <a:gd name="connsiteX1" fmla="*/ 495943 w 1635352"/>
              <a:gd name="connsiteY1" fmla="*/ 1324024 h 1330603"/>
              <a:gd name="connsiteX2" fmla="*/ 431635 w 1635352"/>
              <a:gd name="connsiteY2" fmla="*/ 1259716 h 1330603"/>
              <a:gd name="connsiteX3" fmla="*/ 560251 w 1635352"/>
              <a:gd name="connsiteY3" fmla="*/ 1259716 h 1330603"/>
              <a:gd name="connsiteX0" fmla="*/ 541529 w 1635352"/>
              <a:gd name="connsiteY0" fmla="*/ 1066329 h 1330603"/>
              <a:gd name="connsiteX1" fmla="*/ 517129 w 1635352"/>
              <a:gd name="connsiteY1" fmla="*/ 1327924 h 1330603"/>
              <a:gd name="connsiteX2" fmla="*/ 541529 w 1635352"/>
              <a:gd name="connsiteY2" fmla="*/ 1066329 h 1330603"/>
              <a:gd name="connsiteX0" fmla="*/ 4729 w 43256"/>
              <a:gd name="connsiteY0" fmla="*/ 26036 h 49659"/>
              <a:gd name="connsiteX1" fmla="*/ 2196 w 43256"/>
              <a:gd name="connsiteY1" fmla="*/ 25239 h 49659"/>
              <a:gd name="connsiteX2" fmla="*/ 6964 w 43256"/>
              <a:gd name="connsiteY2" fmla="*/ 34758 h 49659"/>
              <a:gd name="connsiteX3" fmla="*/ 5856 w 43256"/>
              <a:gd name="connsiteY3" fmla="*/ 35139 h 49659"/>
              <a:gd name="connsiteX4" fmla="*/ 16514 w 43256"/>
              <a:gd name="connsiteY4" fmla="*/ 38949 h 49659"/>
              <a:gd name="connsiteX5" fmla="*/ 15846 w 43256"/>
              <a:gd name="connsiteY5" fmla="*/ 37209 h 49659"/>
              <a:gd name="connsiteX6" fmla="*/ 28863 w 43256"/>
              <a:gd name="connsiteY6" fmla="*/ 34610 h 49659"/>
              <a:gd name="connsiteX7" fmla="*/ 28596 w 43256"/>
              <a:gd name="connsiteY7" fmla="*/ 36519 h 49659"/>
              <a:gd name="connsiteX8" fmla="*/ 34165 w 43256"/>
              <a:gd name="connsiteY8" fmla="*/ 22813 h 49659"/>
              <a:gd name="connsiteX9" fmla="*/ 37416 w 43256"/>
              <a:gd name="connsiteY9" fmla="*/ 29949 h 49659"/>
              <a:gd name="connsiteX10" fmla="*/ 41834 w 43256"/>
              <a:gd name="connsiteY10" fmla="*/ 15213 h 49659"/>
              <a:gd name="connsiteX11" fmla="*/ 40386 w 43256"/>
              <a:gd name="connsiteY11" fmla="*/ 17889 h 49659"/>
              <a:gd name="connsiteX12" fmla="*/ 38360 w 43256"/>
              <a:gd name="connsiteY12" fmla="*/ 5285 h 49659"/>
              <a:gd name="connsiteX13" fmla="*/ 38436 w 43256"/>
              <a:gd name="connsiteY13" fmla="*/ 6549 h 49659"/>
              <a:gd name="connsiteX14" fmla="*/ 29114 w 43256"/>
              <a:gd name="connsiteY14" fmla="*/ 3811 h 49659"/>
              <a:gd name="connsiteX15" fmla="*/ 29856 w 43256"/>
              <a:gd name="connsiteY15" fmla="*/ 2199 h 49659"/>
              <a:gd name="connsiteX16" fmla="*/ 22177 w 43256"/>
              <a:gd name="connsiteY16" fmla="*/ 4579 h 49659"/>
              <a:gd name="connsiteX17" fmla="*/ 22536 w 43256"/>
              <a:gd name="connsiteY17" fmla="*/ 3189 h 49659"/>
              <a:gd name="connsiteX18" fmla="*/ 14036 w 43256"/>
              <a:gd name="connsiteY18" fmla="*/ 5051 h 49659"/>
              <a:gd name="connsiteX19" fmla="*/ 15336 w 43256"/>
              <a:gd name="connsiteY19" fmla="*/ 6399 h 49659"/>
              <a:gd name="connsiteX20" fmla="*/ 4163 w 43256"/>
              <a:gd name="connsiteY20" fmla="*/ 15648 h 49659"/>
              <a:gd name="connsiteX21" fmla="*/ 3936 w 43256"/>
              <a:gd name="connsiteY21" fmla="*/ 14229 h 49659"/>
              <a:gd name="connsiteX0" fmla="*/ 3936 w 43256"/>
              <a:gd name="connsiteY0" fmla="*/ 14229 h 49692"/>
              <a:gd name="connsiteX1" fmla="*/ 5659 w 43256"/>
              <a:gd name="connsiteY1" fmla="*/ 6766 h 49692"/>
              <a:gd name="connsiteX2" fmla="*/ 14041 w 43256"/>
              <a:gd name="connsiteY2" fmla="*/ 5061 h 49692"/>
              <a:gd name="connsiteX3" fmla="*/ 22492 w 43256"/>
              <a:gd name="connsiteY3" fmla="*/ 3291 h 49692"/>
              <a:gd name="connsiteX4" fmla="*/ 25785 w 43256"/>
              <a:gd name="connsiteY4" fmla="*/ 59 h 49692"/>
              <a:gd name="connsiteX5" fmla="*/ 29869 w 43256"/>
              <a:gd name="connsiteY5" fmla="*/ 2340 h 49692"/>
              <a:gd name="connsiteX6" fmla="*/ 35499 w 43256"/>
              <a:gd name="connsiteY6" fmla="*/ 549 h 49692"/>
              <a:gd name="connsiteX7" fmla="*/ 38354 w 43256"/>
              <a:gd name="connsiteY7" fmla="*/ 5435 h 49692"/>
              <a:gd name="connsiteX8" fmla="*/ 42018 w 43256"/>
              <a:gd name="connsiteY8" fmla="*/ 10177 h 49692"/>
              <a:gd name="connsiteX9" fmla="*/ 41854 w 43256"/>
              <a:gd name="connsiteY9" fmla="*/ 15319 h 49692"/>
              <a:gd name="connsiteX10" fmla="*/ 43052 w 43256"/>
              <a:gd name="connsiteY10" fmla="*/ 23181 h 49692"/>
              <a:gd name="connsiteX11" fmla="*/ 37440 w 43256"/>
              <a:gd name="connsiteY11" fmla="*/ 30063 h 49692"/>
              <a:gd name="connsiteX12" fmla="*/ 35431 w 43256"/>
              <a:gd name="connsiteY12" fmla="*/ 35960 h 49692"/>
              <a:gd name="connsiteX13" fmla="*/ 28591 w 43256"/>
              <a:gd name="connsiteY13" fmla="*/ 36674 h 49692"/>
              <a:gd name="connsiteX14" fmla="*/ 23703 w 43256"/>
              <a:gd name="connsiteY14" fmla="*/ 42965 h 49692"/>
              <a:gd name="connsiteX15" fmla="*/ 16516 w 43256"/>
              <a:gd name="connsiteY15" fmla="*/ 39125 h 49692"/>
              <a:gd name="connsiteX16" fmla="*/ 5840 w 43256"/>
              <a:gd name="connsiteY16" fmla="*/ 35331 h 49692"/>
              <a:gd name="connsiteX17" fmla="*/ 1146 w 43256"/>
              <a:gd name="connsiteY17" fmla="*/ 31109 h 49692"/>
              <a:gd name="connsiteX18" fmla="*/ 2149 w 43256"/>
              <a:gd name="connsiteY18" fmla="*/ 25410 h 49692"/>
              <a:gd name="connsiteX19" fmla="*/ 31 w 43256"/>
              <a:gd name="connsiteY19" fmla="*/ 19563 h 49692"/>
              <a:gd name="connsiteX20" fmla="*/ 3899 w 43256"/>
              <a:gd name="connsiteY20" fmla="*/ 14366 h 49692"/>
              <a:gd name="connsiteX21" fmla="*/ 3936 w 43256"/>
              <a:gd name="connsiteY21" fmla="*/ 14229 h 49692"/>
              <a:gd name="connsiteX0" fmla="*/ 477726 w 1635352"/>
              <a:gd name="connsiteY0" fmla="*/ 1266295 h 1331496"/>
              <a:gd name="connsiteX1" fmla="*/ 477726 w 1635352"/>
              <a:gd name="connsiteY1" fmla="*/ 1330603 h 1331496"/>
              <a:gd name="connsiteX2" fmla="*/ 445572 w 1635352"/>
              <a:gd name="connsiteY2" fmla="*/ 1298449 h 1331496"/>
              <a:gd name="connsiteX3" fmla="*/ 477726 w 1635352"/>
              <a:gd name="connsiteY3" fmla="*/ 1266295 h 1331496"/>
              <a:gd name="connsiteX0" fmla="*/ 560251 w 1635352"/>
              <a:gd name="connsiteY0" fmla="*/ 1259716 h 1331496"/>
              <a:gd name="connsiteX1" fmla="*/ 495943 w 1635352"/>
              <a:gd name="connsiteY1" fmla="*/ 1324024 h 1331496"/>
              <a:gd name="connsiteX2" fmla="*/ 431635 w 1635352"/>
              <a:gd name="connsiteY2" fmla="*/ 1259716 h 1331496"/>
              <a:gd name="connsiteX3" fmla="*/ 560251 w 1635352"/>
              <a:gd name="connsiteY3" fmla="*/ 1259716 h 1331496"/>
              <a:gd name="connsiteX0" fmla="*/ 541529 w 1635352"/>
              <a:gd name="connsiteY0" fmla="*/ 1066329 h 1331496"/>
              <a:gd name="connsiteX1" fmla="*/ 517129 w 1635352"/>
              <a:gd name="connsiteY1" fmla="*/ 1327924 h 1331496"/>
              <a:gd name="connsiteX2" fmla="*/ 541529 w 1635352"/>
              <a:gd name="connsiteY2" fmla="*/ 1066329 h 1331496"/>
              <a:gd name="connsiteX0" fmla="*/ 4729 w 43256"/>
              <a:gd name="connsiteY0" fmla="*/ 26036 h 49692"/>
              <a:gd name="connsiteX1" fmla="*/ 2196 w 43256"/>
              <a:gd name="connsiteY1" fmla="*/ 25239 h 49692"/>
              <a:gd name="connsiteX2" fmla="*/ 6964 w 43256"/>
              <a:gd name="connsiteY2" fmla="*/ 34758 h 49692"/>
              <a:gd name="connsiteX3" fmla="*/ 5856 w 43256"/>
              <a:gd name="connsiteY3" fmla="*/ 35139 h 49692"/>
              <a:gd name="connsiteX4" fmla="*/ 16514 w 43256"/>
              <a:gd name="connsiteY4" fmla="*/ 38949 h 49692"/>
              <a:gd name="connsiteX5" fmla="*/ 15846 w 43256"/>
              <a:gd name="connsiteY5" fmla="*/ 37209 h 49692"/>
              <a:gd name="connsiteX6" fmla="*/ 28863 w 43256"/>
              <a:gd name="connsiteY6" fmla="*/ 34610 h 49692"/>
              <a:gd name="connsiteX7" fmla="*/ 28596 w 43256"/>
              <a:gd name="connsiteY7" fmla="*/ 36519 h 49692"/>
              <a:gd name="connsiteX8" fmla="*/ 34165 w 43256"/>
              <a:gd name="connsiteY8" fmla="*/ 22813 h 49692"/>
              <a:gd name="connsiteX9" fmla="*/ 37416 w 43256"/>
              <a:gd name="connsiteY9" fmla="*/ 29949 h 49692"/>
              <a:gd name="connsiteX10" fmla="*/ 41834 w 43256"/>
              <a:gd name="connsiteY10" fmla="*/ 15213 h 49692"/>
              <a:gd name="connsiteX11" fmla="*/ 40386 w 43256"/>
              <a:gd name="connsiteY11" fmla="*/ 17889 h 49692"/>
              <a:gd name="connsiteX12" fmla="*/ 38360 w 43256"/>
              <a:gd name="connsiteY12" fmla="*/ 5285 h 49692"/>
              <a:gd name="connsiteX13" fmla="*/ 38436 w 43256"/>
              <a:gd name="connsiteY13" fmla="*/ 6549 h 49692"/>
              <a:gd name="connsiteX14" fmla="*/ 29114 w 43256"/>
              <a:gd name="connsiteY14" fmla="*/ 3811 h 49692"/>
              <a:gd name="connsiteX15" fmla="*/ 29856 w 43256"/>
              <a:gd name="connsiteY15" fmla="*/ 2199 h 49692"/>
              <a:gd name="connsiteX16" fmla="*/ 22177 w 43256"/>
              <a:gd name="connsiteY16" fmla="*/ 4579 h 49692"/>
              <a:gd name="connsiteX17" fmla="*/ 22536 w 43256"/>
              <a:gd name="connsiteY17" fmla="*/ 3189 h 49692"/>
              <a:gd name="connsiteX18" fmla="*/ 14036 w 43256"/>
              <a:gd name="connsiteY18" fmla="*/ 5051 h 49692"/>
              <a:gd name="connsiteX19" fmla="*/ 15336 w 43256"/>
              <a:gd name="connsiteY19" fmla="*/ 6399 h 49692"/>
              <a:gd name="connsiteX20" fmla="*/ 4163 w 43256"/>
              <a:gd name="connsiteY20" fmla="*/ 15648 h 49692"/>
              <a:gd name="connsiteX21" fmla="*/ 3936 w 43256"/>
              <a:gd name="connsiteY21" fmla="*/ 14229 h 49692"/>
              <a:gd name="connsiteX0" fmla="*/ 3936 w 43256"/>
              <a:gd name="connsiteY0" fmla="*/ 14229 h 49692"/>
              <a:gd name="connsiteX1" fmla="*/ 5659 w 43256"/>
              <a:gd name="connsiteY1" fmla="*/ 6766 h 49692"/>
              <a:gd name="connsiteX2" fmla="*/ 14041 w 43256"/>
              <a:gd name="connsiteY2" fmla="*/ 5061 h 49692"/>
              <a:gd name="connsiteX3" fmla="*/ 22492 w 43256"/>
              <a:gd name="connsiteY3" fmla="*/ 3291 h 49692"/>
              <a:gd name="connsiteX4" fmla="*/ 25785 w 43256"/>
              <a:gd name="connsiteY4" fmla="*/ 59 h 49692"/>
              <a:gd name="connsiteX5" fmla="*/ 29869 w 43256"/>
              <a:gd name="connsiteY5" fmla="*/ 2340 h 49692"/>
              <a:gd name="connsiteX6" fmla="*/ 35499 w 43256"/>
              <a:gd name="connsiteY6" fmla="*/ 549 h 49692"/>
              <a:gd name="connsiteX7" fmla="*/ 38354 w 43256"/>
              <a:gd name="connsiteY7" fmla="*/ 5435 h 49692"/>
              <a:gd name="connsiteX8" fmla="*/ 42018 w 43256"/>
              <a:gd name="connsiteY8" fmla="*/ 10177 h 49692"/>
              <a:gd name="connsiteX9" fmla="*/ 41854 w 43256"/>
              <a:gd name="connsiteY9" fmla="*/ 15319 h 49692"/>
              <a:gd name="connsiteX10" fmla="*/ 43052 w 43256"/>
              <a:gd name="connsiteY10" fmla="*/ 23181 h 49692"/>
              <a:gd name="connsiteX11" fmla="*/ 37440 w 43256"/>
              <a:gd name="connsiteY11" fmla="*/ 30063 h 49692"/>
              <a:gd name="connsiteX12" fmla="*/ 35431 w 43256"/>
              <a:gd name="connsiteY12" fmla="*/ 35960 h 49692"/>
              <a:gd name="connsiteX13" fmla="*/ 28591 w 43256"/>
              <a:gd name="connsiteY13" fmla="*/ 36674 h 49692"/>
              <a:gd name="connsiteX14" fmla="*/ 23703 w 43256"/>
              <a:gd name="connsiteY14" fmla="*/ 42965 h 49692"/>
              <a:gd name="connsiteX15" fmla="*/ 16516 w 43256"/>
              <a:gd name="connsiteY15" fmla="*/ 39125 h 49692"/>
              <a:gd name="connsiteX16" fmla="*/ 5840 w 43256"/>
              <a:gd name="connsiteY16" fmla="*/ 35331 h 49692"/>
              <a:gd name="connsiteX17" fmla="*/ 1146 w 43256"/>
              <a:gd name="connsiteY17" fmla="*/ 31109 h 49692"/>
              <a:gd name="connsiteX18" fmla="*/ 2149 w 43256"/>
              <a:gd name="connsiteY18" fmla="*/ 25410 h 49692"/>
              <a:gd name="connsiteX19" fmla="*/ 31 w 43256"/>
              <a:gd name="connsiteY19" fmla="*/ 19563 h 49692"/>
              <a:gd name="connsiteX20" fmla="*/ 3899 w 43256"/>
              <a:gd name="connsiteY20" fmla="*/ 14366 h 49692"/>
              <a:gd name="connsiteX21" fmla="*/ 3936 w 43256"/>
              <a:gd name="connsiteY21" fmla="*/ 14229 h 49692"/>
              <a:gd name="connsiteX0" fmla="*/ 477726 w 1635352"/>
              <a:gd name="connsiteY0" fmla="*/ 1266295 h 1331496"/>
              <a:gd name="connsiteX1" fmla="*/ 477726 w 1635352"/>
              <a:gd name="connsiteY1" fmla="*/ 1330603 h 1331496"/>
              <a:gd name="connsiteX2" fmla="*/ 445572 w 1635352"/>
              <a:gd name="connsiteY2" fmla="*/ 1298449 h 1331496"/>
              <a:gd name="connsiteX3" fmla="*/ 477726 w 1635352"/>
              <a:gd name="connsiteY3" fmla="*/ 1266295 h 1331496"/>
              <a:gd name="connsiteX0" fmla="*/ 431635 w 1635352"/>
              <a:gd name="connsiteY0" fmla="*/ 1259716 h 1331496"/>
              <a:gd name="connsiteX1" fmla="*/ 495943 w 1635352"/>
              <a:gd name="connsiteY1" fmla="*/ 1324024 h 1331496"/>
              <a:gd name="connsiteX2" fmla="*/ 431635 w 1635352"/>
              <a:gd name="connsiteY2" fmla="*/ 1259716 h 1331496"/>
              <a:gd name="connsiteX0" fmla="*/ 541529 w 1635352"/>
              <a:gd name="connsiteY0" fmla="*/ 1066329 h 1331496"/>
              <a:gd name="connsiteX1" fmla="*/ 517129 w 1635352"/>
              <a:gd name="connsiteY1" fmla="*/ 1327924 h 1331496"/>
              <a:gd name="connsiteX2" fmla="*/ 541529 w 1635352"/>
              <a:gd name="connsiteY2" fmla="*/ 1066329 h 1331496"/>
              <a:gd name="connsiteX0" fmla="*/ 4729 w 43256"/>
              <a:gd name="connsiteY0" fmla="*/ 26036 h 49692"/>
              <a:gd name="connsiteX1" fmla="*/ 2196 w 43256"/>
              <a:gd name="connsiteY1" fmla="*/ 25239 h 49692"/>
              <a:gd name="connsiteX2" fmla="*/ 6964 w 43256"/>
              <a:gd name="connsiteY2" fmla="*/ 34758 h 49692"/>
              <a:gd name="connsiteX3" fmla="*/ 5856 w 43256"/>
              <a:gd name="connsiteY3" fmla="*/ 35139 h 49692"/>
              <a:gd name="connsiteX4" fmla="*/ 16514 w 43256"/>
              <a:gd name="connsiteY4" fmla="*/ 38949 h 49692"/>
              <a:gd name="connsiteX5" fmla="*/ 15846 w 43256"/>
              <a:gd name="connsiteY5" fmla="*/ 37209 h 49692"/>
              <a:gd name="connsiteX6" fmla="*/ 28863 w 43256"/>
              <a:gd name="connsiteY6" fmla="*/ 34610 h 49692"/>
              <a:gd name="connsiteX7" fmla="*/ 28596 w 43256"/>
              <a:gd name="connsiteY7" fmla="*/ 36519 h 49692"/>
              <a:gd name="connsiteX8" fmla="*/ 34165 w 43256"/>
              <a:gd name="connsiteY8" fmla="*/ 22813 h 49692"/>
              <a:gd name="connsiteX9" fmla="*/ 37416 w 43256"/>
              <a:gd name="connsiteY9" fmla="*/ 29949 h 49692"/>
              <a:gd name="connsiteX10" fmla="*/ 41834 w 43256"/>
              <a:gd name="connsiteY10" fmla="*/ 15213 h 49692"/>
              <a:gd name="connsiteX11" fmla="*/ 40386 w 43256"/>
              <a:gd name="connsiteY11" fmla="*/ 17889 h 49692"/>
              <a:gd name="connsiteX12" fmla="*/ 38360 w 43256"/>
              <a:gd name="connsiteY12" fmla="*/ 5285 h 49692"/>
              <a:gd name="connsiteX13" fmla="*/ 38436 w 43256"/>
              <a:gd name="connsiteY13" fmla="*/ 6549 h 49692"/>
              <a:gd name="connsiteX14" fmla="*/ 29114 w 43256"/>
              <a:gd name="connsiteY14" fmla="*/ 3811 h 49692"/>
              <a:gd name="connsiteX15" fmla="*/ 29856 w 43256"/>
              <a:gd name="connsiteY15" fmla="*/ 2199 h 49692"/>
              <a:gd name="connsiteX16" fmla="*/ 22177 w 43256"/>
              <a:gd name="connsiteY16" fmla="*/ 4579 h 49692"/>
              <a:gd name="connsiteX17" fmla="*/ 22536 w 43256"/>
              <a:gd name="connsiteY17" fmla="*/ 3189 h 49692"/>
              <a:gd name="connsiteX18" fmla="*/ 14036 w 43256"/>
              <a:gd name="connsiteY18" fmla="*/ 5051 h 49692"/>
              <a:gd name="connsiteX19" fmla="*/ 15336 w 43256"/>
              <a:gd name="connsiteY19" fmla="*/ 6399 h 49692"/>
              <a:gd name="connsiteX20" fmla="*/ 4163 w 43256"/>
              <a:gd name="connsiteY20" fmla="*/ 15648 h 49692"/>
              <a:gd name="connsiteX21" fmla="*/ 3936 w 43256"/>
              <a:gd name="connsiteY21" fmla="*/ 14229 h 49692"/>
              <a:gd name="connsiteX0" fmla="*/ 3936 w 43256"/>
              <a:gd name="connsiteY0" fmla="*/ 14229 h 49692"/>
              <a:gd name="connsiteX1" fmla="*/ 5659 w 43256"/>
              <a:gd name="connsiteY1" fmla="*/ 6766 h 49692"/>
              <a:gd name="connsiteX2" fmla="*/ 14041 w 43256"/>
              <a:gd name="connsiteY2" fmla="*/ 5061 h 49692"/>
              <a:gd name="connsiteX3" fmla="*/ 22492 w 43256"/>
              <a:gd name="connsiteY3" fmla="*/ 3291 h 49692"/>
              <a:gd name="connsiteX4" fmla="*/ 25785 w 43256"/>
              <a:gd name="connsiteY4" fmla="*/ 59 h 49692"/>
              <a:gd name="connsiteX5" fmla="*/ 29869 w 43256"/>
              <a:gd name="connsiteY5" fmla="*/ 2340 h 49692"/>
              <a:gd name="connsiteX6" fmla="*/ 35499 w 43256"/>
              <a:gd name="connsiteY6" fmla="*/ 549 h 49692"/>
              <a:gd name="connsiteX7" fmla="*/ 38354 w 43256"/>
              <a:gd name="connsiteY7" fmla="*/ 5435 h 49692"/>
              <a:gd name="connsiteX8" fmla="*/ 42018 w 43256"/>
              <a:gd name="connsiteY8" fmla="*/ 10177 h 49692"/>
              <a:gd name="connsiteX9" fmla="*/ 41854 w 43256"/>
              <a:gd name="connsiteY9" fmla="*/ 15319 h 49692"/>
              <a:gd name="connsiteX10" fmla="*/ 43052 w 43256"/>
              <a:gd name="connsiteY10" fmla="*/ 23181 h 49692"/>
              <a:gd name="connsiteX11" fmla="*/ 37440 w 43256"/>
              <a:gd name="connsiteY11" fmla="*/ 30063 h 49692"/>
              <a:gd name="connsiteX12" fmla="*/ 35431 w 43256"/>
              <a:gd name="connsiteY12" fmla="*/ 35960 h 49692"/>
              <a:gd name="connsiteX13" fmla="*/ 28591 w 43256"/>
              <a:gd name="connsiteY13" fmla="*/ 36674 h 49692"/>
              <a:gd name="connsiteX14" fmla="*/ 23703 w 43256"/>
              <a:gd name="connsiteY14" fmla="*/ 42965 h 49692"/>
              <a:gd name="connsiteX15" fmla="*/ 16516 w 43256"/>
              <a:gd name="connsiteY15" fmla="*/ 39125 h 49692"/>
              <a:gd name="connsiteX16" fmla="*/ 5840 w 43256"/>
              <a:gd name="connsiteY16" fmla="*/ 35331 h 49692"/>
              <a:gd name="connsiteX17" fmla="*/ 1146 w 43256"/>
              <a:gd name="connsiteY17" fmla="*/ 31109 h 49692"/>
              <a:gd name="connsiteX18" fmla="*/ 2149 w 43256"/>
              <a:gd name="connsiteY18" fmla="*/ 25410 h 49692"/>
              <a:gd name="connsiteX19" fmla="*/ 31 w 43256"/>
              <a:gd name="connsiteY19" fmla="*/ 19563 h 49692"/>
              <a:gd name="connsiteX20" fmla="*/ 3899 w 43256"/>
              <a:gd name="connsiteY20" fmla="*/ 14366 h 49692"/>
              <a:gd name="connsiteX21" fmla="*/ 3936 w 43256"/>
              <a:gd name="connsiteY21" fmla="*/ 14229 h 49692"/>
              <a:gd name="connsiteX0" fmla="*/ 477726 w 1635352"/>
              <a:gd name="connsiteY0" fmla="*/ 1266295 h 1331496"/>
              <a:gd name="connsiteX1" fmla="*/ 477726 w 1635352"/>
              <a:gd name="connsiteY1" fmla="*/ 1330603 h 1331496"/>
              <a:gd name="connsiteX2" fmla="*/ 445572 w 1635352"/>
              <a:gd name="connsiteY2" fmla="*/ 1298449 h 1331496"/>
              <a:gd name="connsiteX3" fmla="*/ 477726 w 1635352"/>
              <a:gd name="connsiteY3" fmla="*/ 1266295 h 1331496"/>
              <a:gd name="connsiteX0" fmla="*/ 431635 w 1635352"/>
              <a:gd name="connsiteY0" fmla="*/ 1259716 h 1331496"/>
              <a:gd name="connsiteX1" fmla="*/ 495943 w 1635352"/>
              <a:gd name="connsiteY1" fmla="*/ 1324024 h 1331496"/>
              <a:gd name="connsiteX2" fmla="*/ 431635 w 1635352"/>
              <a:gd name="connsiteY2" fmla="*/ 1259716 h 1331496"/>
              <a:gd name="connsiteX0" fmla="*/ 734397 w 1635352"/>
              <a:gd name="connsiteY0" fmla="*/ 1229379 h 1331496"/>
              <a:gd name="connsiteX1" fmla="*/ 517129 w 1635352"/>
              <a:gd name="connsiteY1" fmla="*/ 1327924 h 1331496"/>
              <a:gd name="connsiteX2" fmla="*/ 734397 w 1635352"/>
              <a:gd name="connsiteY2" fmla="*/ 1229379 h 1331496"/>
              <a:gd name="connsiteX0" fmla="*/ 4729 w 43256"/>
              <a:gd name="connsiteY0" fmla="*/ 26036 h 49692"/>
              <a:gd name="connsiteX1" fmla="*/ 2196 w 43256"/>
              <a:gd name="connsiteY1" fmla="*/ 25239 h 49692"/>
              <a:gd name="connsiteX2" fmla="*/ 6964 w 43256"/>
              <a:gd name="connsiteY2" fmla="*/ 34758 h 49692"/>
              <a:gd name="connsiteX3" fmla="*/ 5856 w 43256"/>
              <a:gd name="connsiteY3" fmla="*/ 35139 h 49692"/>
              <a:gd name="connsiteX4" fmla="*/ 16514 w 43256"/>
              <a:gd name="connsiteY4" fmla="*/ 38949 h 49692"/>
              <a:gd name="connsiteX5" fmla="*/ 15846 w 43256"/>
              <a:gd name="connsiteY5" fmla="*/ 37209 h 49692"/>
              <a:gd name="connsiteX6" fmla="*/ 28863 w 43256"/>
              <a:gd name="connsiteY6" fmla="*/ 34610 h 49692"/>
              <a:gd name="connsiteX7" fmla="*/ 28596 w 43256"/>
              <a:gd name="connsiteY7" fmla="*/ 36519 h 49692"/>
              <a:gd name="connsiteX8" fmla="*/ 34165 w 43256"/>
              <a:gd name="connsiteY8" fmla="*/ 22813 h 49692"/>
              <a:gd name="connsiteX9" fmla="*/ 37416 w 43256"/>
              <a:gd name="connsiteY9" fmla="*/ 29949 h 49692"/>
              <a:gd name="connsiteX10" fmla="*/ 41834 w 43256"/>
              <a:gd name="connsiteY10" fmla="*/ 15213 h 49692"/>
              <a:gd name="connsiteX11" fmla="*/ 40386 w 43256"/>
              <a:gd name="connsiteY11" fmla="*/ 17889 h 49692"/>
              <a:gd name="connsiteX12" fmla="*/ 38360 w 43256"/>
              <a:gd name="connsiteY12" fmla="*/ 5285 h 49692"/>
              <a:gd name="connsiteX13" fmla="*/ 38436 w 43256"/>
              <a:gd name="connsiteY13" fmla="*/ 6549 h 49692"/>
              <a:gd name="connsiteX14" fmla="*/ 29114 w 43256"/>
              <a:gd name="connsiteY14" fmla="*/ 3811 h 49692"/>
              <a:gd name="connsiteX15" fmla="*/ 29856 w 43256"/>
              <a:gd name="connsiteY15" fmla="*/ 2199 h 49692"/>
              <a:gd name="connsiteX16" fmla="*/ 22177 w 43256"/>
              <a:gd name="connsiteY16" fmla="*/ 4579 h 49692"/>
              <a:gd name="connsiteX17" fmla="*/ 22536 w 43256"/>
              <a:gd name="connsiteY17" fmla="*/ 3189 h 49692"/>
              <a:gd name="connsiteX18" fmla="*/ 14036 w 43256"/>
              <a:gd name="connsiteY18" fmla="*/ 5051 h 49692"/>
              <a:gd name="connsiteX19" fmla="*/ 15336 w 43256"/>
              <a:gd name="connsiteY19" fmla="*/ 6399 h 49692"/>
              <a:gd name="connsiteX20" fmla="*/ 4163 w 43256"/>
              <a:gd name="connsiteY20" fmla="*/ 15648 h 49692"/>
              <a:gd name="connsiteX21" fmla="*/ 3936 w 43256"/>
              <a:gd name="connsiteY21" fmla="*/ 14229 h 49692"/>
              <a:gd name="connsiteX0" fmla="*/ 3936 w 43256"/>
              <a:gd name="connsiteY0" fmla="*/ 14229 h 49692"/>
              <a:gd name="connsiteX1" fmla="*/ 5659 w 43256"/>
              <a:gd name="connsiteY1" fmla="*/ 6766 h 49692"/>
              <a:gd name="connsiteX2" fmla="*/ 14041 w 43256"/>
              <a:gd name="connsiteY2" fmla="*/ 5061 h 49692"/>
              <a:gd name="connsiteX3" fmla="*/ 22492 w 43256"/>
              <a:gd name="connsiteY3" fmla="*/ 3291 h 49692"/>
              <a:gd name="connsiteX4" fmla="*/ 25785 w 43256"/>
              <a:gd name="connsiteY4" fmla="*/ 59 h 49692"/>
              <a:gd name="connsiteX5" fmla="*/ 29869 w 43256"/>
              <a:gd name="connsiteY5" fmla="*/ 2340 h 49692"/>
              <a:gd name="connsiteX6" fmla="*/ 35499 w 43256"/>
              <a:gd name="connsiteY6" fmla="*/ 549 h 49692"/>
              <a:gd name="connsiteX7" fmla="*/ 38354 w 43256"/>
              <a:gd name="connsiteY7" fmla="*/ 5435 h 49692"/>
              <a:gd name="connsiteX8" fmla="*/ 42018 w 43256"/>
              <a:gd name="connsiteY8" fmla="*/ 10177 h 49692"/>
              <a:gd name="connsiteX9" fmla="*/ 41854 w 43256"/>
              <a:gd name="connsiteY9" fmla="*/ 15319 h 49692"/>
              <a:gd name="connsiteX10" fmla="*/ 43052 w 43256"/>
              <a:gd name="connsiteY10" fmla="*/ 23181 h 49692"/>
              <a:gd name="connsiteX11" fmla="*/ 37440 w 43256"/>
              <a:gd name="connsiteY11" fmla="*/ 30063 h 49692"/>
              <a:gd name="connsiteX12" fmla="*/ 35431 w 43256"/>
              <a:gd name="connsiteY12" fmla="*/ 35960 h 49692"/>
              <a:gd name="connsiteX13" fmla="*/ 28591 w 43256"/>
              <a:gd name="connsiteY13" fmla="*/ 36674 h 49692"/>
              <a:gd name="connsiteX14" fmla="*/ 23703 w 43256"/>
              <a:gd name="connsiteY14" fmla="*/ 42965 h 49692"/>
              <a:gd name="connsiteX15" fmla="*/ 16516 w 43256"/>
              <a:gd name="connsiteY15" fmla="*/ 39125 h 49692"/>
              <a:gd name="connsiteX16" fmla="*/ 5840 w 43256"/>
              <a:gd name="connsiteY16" fmla="*/ 35331 h 49692"/>
              <a:gd name="connsiteX17" fmla="*/ 1146 w 43256"/>
              <a:gd name="connsiteY17" fmla="*/ 31109 h 49692"/>
              <a:gd name="connsiteX18" fmla="*/ 2149 w 43256"/>
              <a:gd name="connsiteY18" fmla="*/ 25410 h 49692"/>
              <a:gd name="connsiteX19" fmla="*/ 31 w 43256"/>
              <a:gd name="connsiteY19" fmla="*/ 19563 h 49692"/>
              <a:gd name="connsiteX20" fmla="*/ 3899 w 43256"/>
              <a:gd name="connsiteY20" fmla="*/ 14366 h 49692"/>
              <a:gd name="connsiteX21" fmla="*/ 3936 w 43256"/>
              <a:gd name="connsiteY21" fmla="*/ 14229 h 49692"/>
              <a:gd name="connsiteX0" fmla="*/ 477726 w 1635352"/>
              <a:gd name="connsiteY0" fmla="*/ 1266295 h 1331496"/>
              <a:gd name="connsiteX1" fmla="*/ 477726 w 1635352"/>
              <a:gd name="connsiteY1" fmla="*/ 1330603 h 1331496"/>
              <a:gd name="connsiteX2" fmla="*/ 445572 w 1635352"/>
              <a:gd name="connsiteY2" fmla="*/ 1298449 h 1331496"/>
              <a:gd name="connsiteX3" fmla="*/ 477726 w 1635352"/>
              <a:gd name="connsiteY3" fmla="*/ 1266295 h 1331496"/>
              <a:gd name="connsiteX0" fmla="*/ 431635 w 1635352"/>
              <a:gd name="connsiteY0" fmla="*/ 1259716 h 1331496"/>
              <a:gd name="connsiteX1" fmla="*/ 495943 w 1635352"/>
              <a:gd name="connsiteY1" fmla="*/ 1324024 h 1331496"/>
              <a:gd name="connsiteX2" fmla="*/ 431635 w 1635352"/>
              <a:gd name="connsiteY2" fmla="*/ 1259716 h 1331496"/>
              <a:gd name="connsiteX0" fmla="*/ 734397 w 1635352"/>
              <a:gd name="connsiteY0" fmla="*/ 1229379 h 1331496"/>
              <a:gd name="connsiteX1" fmla="*/ 517129 w 1635352"/>
              <a:gd name="connsiteY1" fmla="*/ 1327924 h 1331496"/>
              <a:gd name="connsiteX2" fmla="*/ 734397 w 1635352"/>
              <a:gd name="connsiteY2" fmla="*/ 1229379 h 1331496"/>
              <a:gd name="connsiteX0" fmla="*/ 4729 w 43256"/>
              <a:gd name="connsiteY0" fmla="*/ 26036 h 49692"/>
              <a:gd name="connsiteX1" fmla="*/ 2196 w 43256"/>
              <a:gd name="connsiteY1" fmla="*/ 25239 h 49692"/>
              <a:gd name="connsiteX2" fmla="*/ 6964 w 43256"/>
              <a:gd name="connsiteY2" fmla="*/ 34758 h 49692"/>
              <a:gd name="connsiteX3" fmla="*/ 5856 w 43256"/>
              <a:gd name="connsiteY3" fmla="*/ 35139 h 49692"/>
              <a:gd name="connsiteX4" fmla="*/ 16514 w 43256"/>
              <a:gd name="connsiteY4" fmla="*/ 38949 h 49692"/>
              <a:gd name="connsiteX5" fmla="*/ 15846 w 43256"/>
              <a:gd name="connsiteY5" fmla="*/ 37209 h 49692"/>
              <a:gd name="connsiteX6" fmla="*/ 28863 w 43256"/>
              <a:gd name="connsiteY6" fmla="*/ 34610 h 49692"/>
              <a:gd name="connsiteX7" fmla="*/ 28596 w 43256"/>
              <a:gd name="connsiteY7" fmla="*/ 36519 h 49692"/>
              <a:gd name="connsiteX8" fmla="*/ 34165 w 43256"/>
              <a:gd name="connsiteY8" fmla="*/ 22813 h 49692"/>
              <a:gd name="connsiteX9" fmla="*/ 37416 w 43256"/>
              <a:gd name="connsiteY9" fmla="*/ 29949 h 49692"/>
              <a:gd name="connsiteX10" fmla="*/ 41834 w 43256"/>
              <a:gd name="connsiteY10" fmla="*/ 15213 h 49692"/>
              <a:gd name="connsiteX11" fmla="*/ 40386 w 43256"/>
              <a:gd name="connsiteY11" fmla="*/ 17889 h 49692"/>
              <a:gd name="connsiteX12" fmla="*/ 38360 w 43256"/>
              <a:gd name="connsiteY12" fmla="*/ 5285 h 49692"/>
              <a:gd name="connsiteX13" fmla="*/ 38436 w 43256"/>
              <a:gd name="connsiteY13" fmla="*/ 6549 h 49692"/>
              <a:gd name="connsiteX14" fmla="*/ 29114 w 43256"/>
              <a:gd name="connsiteY14" fmla="*/ 3811 h 49692"/>
              <a:gd name="connsiteX15" fmla="*/ 29856 w 43256"/>
              <a:gd name="connsiteY15" fmla="*/ 2199 h 49692"/>
              <a:gd name="connsiteX16" fmla="*/ 22177 w 43256"/>
              <a:gd name="connsiteY16" fmla="*/ 4579 h 49692"/>
              <a:gd name="connsiteX17" fmla="*/ 22536 w 43256"/>
              <a:gd name="connsiteY17" fmla="*/ 3189 h 49692"/>
              <a:gd name="connsiteX18" fmla="*/ 14036 w 43256"/>
              <a:gd name="connsiteY18" fmla="*/ 5051 h 49692"/>
              <a:gd name="connsiteX19" fmla="*/ 15336 w 43256"/>
              <a:gd name="connsiteY19" fmla="*/ 6399 h 49692"/>
              <a:gd name="connsiteX20" fmla="*/ 4163 w 43256"/>
              <a:gd name="connsiteY20" fmla="*/ 15648 h 49692"/>
              <a:gd name="connsiteX21" fmla="*/ 3936 w 43256"/>
              <a:gd name="connsiteY21" fmla="*/ 14229 h 49692"/>
              <a:gd name="connsiteX0" fmla="*/ 3936 w 43256"/>
              <a:gd name="connsiteY0" fmla="*/ 14229 h 49692"/>
              <a:gd name="connsiteX1" fmla="*/ 5659 w 43256"/>
              <a:gd name="connsiteY1" fmla="*/ 6766 h 49692"/>
              <a:gd name="connsiteX2" fmla="*/ 14041 w 43256"/>
              <a:gd name="connsiteY2" fmla="*/ 5061 h 49692"/>
              <a:gd name="connsiteX3" fmla="*/ 22492 w 43256"/>
              <a:gd name="connsiteY3" fmla="*/ 3291 h 49692"/>
              <a:gd name="connsiteX4" fmla="*/ 25785 w 43256"/>
              <a:gd name="connsiteY4" fmla="*/ 59 h 49692"/>
              <a:gd name="connsiteX5" fmla="*/ 29869 w 43256"/>
              <a:gd name="connsiteY5" fmla="*/ 2340 h 49692"/>
              <a:gd name="connsiteX6" fmla="*/ 35499 w 43256"/>
              <a:gd name="connsiteY6" fmla="*/ 549 h 49692"/>
              <a:gd name="connsiteX7" fmla="*/ 38354 w 43256"/>
              <a:gd name="connsiteY7" fmla="*/ 5435 h 49692"/>
              <a:gd name="connsiteX8" fmla="*/ 42018 w 43256"/>
              <a:gd name="connsiteY8" fmla="*/ 10177 h 49692"/>
              <a:gd name="connsiteX9" fmla="*/ 41854 w 43256"/>
              <a:gd name="connsiteY9" fmla="*/ 15319 h 49692"/>
              <a:gd name="connsiteX10" fmla="*/ 43052 w 43256"/>
              <a:gd name="connsiteY10" fmla="*/ 23181 h 49692"/>
              <a:gd name="connsiteX11" fmla="*/ 37440 w 43256"/>
              <a:gd name="connsiteY11" fmla="*/ 30063 h 49692"/>
              <a:gd name="connsiteX12" fmla="*/ 35431 w 43256"/>
              <a:gd name="connsiteY12" fmla="*/ 35960 h 49692"/>
              <a:gd name="connsiteX13" fmla="*/ 28591 w 43256"/>
              <a:gd name="connsiteY13" fmla="*/ 36674 h 49692"/>
              <a:gd name="connsiteX14" fmla="*/ 23703 w 43256"/>
              <a:gd name="connsiteY14" fmla="*/ 42965 h 49692"/>
              <a:gd name="connsiteX15" fmla="*/ 16516 w 43256"/>
              <a:gd name="connsiteY15" fmla="*/ 39125 h 49692"/>
              <a:gd name="connsiteX16" fmla="*/ 5840 w 43256"/>
              <a:gd name="connsiteY16" fmla="*/ 35331 h 49692"/>
              <a:gd name="connsiteX17" fmla="*/ 1146 w 43256"/>
              <a:gd name="connsiteY17" fmla="*/ 31109 h 49692"/>
              <a:gd name="connsiteX18" fmla="*/ 2149 w 43256"/>
              <a:gd name="connsiteY18" fmla="*/ 25410 h 49692"/>
              <a:gd name="connsiteX19" fmla="*/ 31 w 43256"/>
              <a:gd name="connsiteY19" fmla="*/ 19563 h 49692"/>
              <a:gd name="connsiteX20" fmla="*/ 3899 w 43256"/>
              <a:gd name="connsiteY20" fmla="*/ 14366 h 49692"/>
              <a:gd name="connsiteX21" fmla="*/ 3936 w 43256"/>
              <a:gd name="connsiteY21" fmla="*/ 14229 h 49692"/>
              <a:gd name="connsiteX0" fmla="*/ 477726 w 1635352"/>
              <a:gd name="connsiteY0" fmla="*/ 1266295 h 1331496"/>
              <a:gd name="connsiteX1" fmla="*/ 477726 w 1635352"/>
              <a:gd name="connsiteY1" fmla="*/ 1330603 h 1331496"/>
              <a:gd name="connsiteX2" fmla="*/ 445572 w 1635352"/>
              <a:gd name="connsiteY2" fmla="*/ 1298449 h 1331496"/>
              <a:gd name="connsiteX3" fmla="*/ 477726 w 1635352"/>
              <a:gd name="connsiteY3" fmla="*/ 1266295 h 1331496"/>
              <a:gd name="connsiteX0" fmla="*/ 431635 w 1635352"/>
              <a:gd name="connsiteY0" fmla="*/ 1259716 h 1331496"/>
              <a:gd name="connsiteX1" fmla="*/ 495943 w 1635352"/>
              <a:gd name="connsiteY1" fmla="*/ 1324024 h 1331496"/>
              <a:gd name="connsiteX2" fmla="*/ 431635 w 1635352"/>
              <a:gd name="connsiteY2" fmla="*/ 1259716 h 1331496"/>
              <a:gd name="connsiteX0" fmla="*/ 609351 w 1635352"/>
              <a:gd name="connsiteY0" fmla="*/ 1256907 h 1331496"/>
              <a:gd name="connsiteX1" fmla="*/ 517129 w 1635352"/>
              <a:gd name="connsiteY1" fmla="*/ 1327924 h 1331496"/>
              <a:gd name="connsiteX2" fmla="*/ 609351 w 1635352"/>
              <a:gd name="connsiteY2" fmla="*/ 1256907 h 1331496"/>
              <a:gd name="connsiteX0" fmla="*/ 4729 w 43256"/>
              <a:gd name="connsiteY0" fmla="*/ 26036 h 49692"/>
              <a:gd name="connsiteX1" fmla="*/ 2196 w 43256"/>
              <a:gd name="connsiteY1" fmla="*/ 25239 h 49692"/>
              <a:gd name="connsiteX2" fmla="*/ 6964 w 43256"/>
              <a:gd name="connsiteY2" fmla="*/ 34758 h 49692"/>
              <a:gd name="connsiteX3" fmla="*/ 5856 w 43256"/>
              <a:gd name="connsiteY3" fmla="*/ 35139 h 49692"/>
              <a:gd name="connsiteX4" fmla="*/ 16514 w 43256"/>
              <a:gd name="connsiteY4" fmla="*/ 38949 h 49692"/>
              <a:gd name="connsiteX5" fmla="*/ 15846 w 43256"/>
              <a:gd name="connsiteY5" fmla="*/ 37209 h 49692"/>
              <a:gd name="connsiteX6" fmla="*/ 28863 w 43256"/>
              <a:gd name="connsiteY6" fmla="*/ 34610 h 49692"/>
              <a:gd name="connsiteX7" fmla="*/ 28596 w 43256"/>
              <a:gd name="connsiteY7" fmla="*/ 36519 h 49692"/>
              <a:gd name="connsiteX8" fmla="*/ 34165 w 43256"/>
              <a:gd name="connsiteY8" fmla="*/ 22813 h 49692"/>
              <a:gd name="connsiteX9" fmla="*/ 37416 w 43256"/>
              <a:gd name="connsiteY9" fmla="*/ 29949 h 49692"/>
              <a:gd name="connsiteX10" fmla="*/ 41834 w 43256"/>
              <a:gd name="connsiteY10" fmla="*/ 15213 h 49692"/>
              <a:gd name="connsiteX11" fmla="*/ 40386 w 43256"/>
              <a:gd name="connsiteY11" fmla="*/ 17889 h 49692"/>
              <a:gd name="connsiteX12" fmla="*/ 38360 w 43256"/>
              <a:gd name="connsiteY12" fmla="*/ 5285 h 49692"/>
              <a:gd name="connsiteX13" fmla="*/ 38436 w 43256"/>
              <a:gd name="connsiteY13" fmla="*/ 6549 h 49692"/>
              <a:gd name="connsiteX14" fmla="*/ 29114 w 43256"/>
              <a:gd name="connsiteY14" fmla="*/ 3811 h 49692"/>
              <a:gd name="connsiteX15" fmla="*/ 29856 w 43256"/>
              <a:gd name="connsiteY15" fmla="*/ 2199 h 49692"/>
              <a:gd name="connsiteX16" fmla="*/ 22177 w 43256"/>
              <a:gd name="connsiteY16" fmla="*/ 4579 h 49692"/>
              <a:gd name="connsiteX17" fmla="*/ 22536 w 43256"/>
              <a:gd name="connsiteY17" fmla="*/ 3189 h 49692"/>
              <a:gd name="connsiteX18" fmla="*/ 14036 w 43256"/>
              <a:gd name="connsiteY18" fmla="*/ 5051 h 49692"/>
              <a:gd name="connsiteX19" fmla="*/ 15336 w 43256"/>
              <a:gd name="connsiteY19" fmla="*/ 6399 h 49692"/>
              <a:gd name="connsiteX20" fmla="*/ 4163 w 43256"/>
              <a:gd name="connsiteY20" fmla="*/ 15648 h 49692"/>
              <a:gd name="connsiteX21" fmla="*/ 3936 w 43256"/>
              <a:gd name="connsiteY21" fmla="*/ 14229 h 49692"/>
              <a:gd name="connsiteX0" fmla="*/ 3936 w 43256"/>
              <a:gd name="connsiteY0" fmla="*/ 14229 h 49559"/>
              <a:gd name="connsiteX1" fmla="*/ 5659 w 43256"/>
              <a:gd name="connsiteY1" fmla="*/ 6766 h 49559"/>
              <a:gd name="connsiteX2" fmla="*/ 14041 w 43256"/>
              <a:gd name="connsiteY2" fmla="*/ 5061 h 49559"/>
              <a:gd name="connsiteX3" fmla="*/ 22492 w 43256"/>
              <a:gd name="connsiteY3" fmla="*/ 3291 h 49559"/>
              <a:gd name="connsiteX4" fmla="*/ 25785 w 43256"/>
              <a:gd name="connsiteY4" fmla="*/ 59 h 49559"/>
              <a:gd name="connsiteX5" fmla="*/ 29869 w 43256"/>
              <a:gd name="connsiteY5" fmla="*/ 2340 h 49559"/>
              <a:gd name="connsiteX6" fmla="*/ 35499 w 43256"/>
              <a:gd name="connsiteY6" fmla="*/ 549 h 49559"/>
              <a:gd name="connsiteX7" fmla="*/ 38354 w 43256"/>
              <a:gd name="connsiteY7" fmla="*/ 5435 h 49559"/>
              <a:gd name="connsiteX8" fmla="*/ 42018 w 43256"/>
              <a:gd name="connsiteY8" fmla="*/ 10177 h 49559"/>
              <a:gd name="connsiteX9" fmla="*/ 41854 w 43256"/>
              <a:gd name="connsiteY9" fmla="*/ 15319 h 49559"/>
              <a:gd name="connsiteX10" fmla="*/ 43052 w 43256"/>
              <a:gd name="connsiteY10" fmla="*/ 23181 h 49559"/>
              <a:gd name="connsiteX11" fmla="*/ 37440 w 43256"/>
              <a:gd name="connsiteY11" fmla="*/ 30063 h 49559"/>
              <a:gd name="connsiteX12" fmla="*/ 35431 w 43256"/>
              <a:gd name="connsiteY12" fmla="*/ 35960 h 49559"/>
              <a:gd name="connsiteX13" fmla="*/ 28591 w 43256"/>
              <a:gd name="connsiteY13" fmla="*/ 36674 h 49559"/>
              <a:gd name="connsiteX14" fmla="*/ 23703 w 43256"/>
              <a:gd name="connsiteY14" fmla="*/ 42965 h 49559"/>
              <a:gd name="connsiteX15" fmla="*/ 16516 w 43256"/>
              <a:gd name="connsiteY15" fmla="*/ 39125 h 49559"/>
              <a:gd name="connsiteX16" fmla="*/ 5840 w 43256"/>
              <a:gd name="connsiteY16" fmla="*/ 35331 h 49559"/>
              <a:gd name="connsiteX17" fmla="*/ 1146 w 43256"/>
              <a:gd name="connsiteY17" fmla="*/ 31109 h 49559"/>
              <a:gd name="connsiteX18" fmla="*/ 2149 w 43256"/>
              <a:gd name="connsiteY18" fmla="*/ 25410 h 49559"/>
              <a:gd name="connsiteX19" fmla="*/ 31 w 43256"/>
              <a:gd name="connsiteY19" fmla="*/ 19563 h 49559"/>
              <a:gd name="connsiteX20" fmla="*/ 3899 w 43256"/>
              <a:gd name="connsiteY20" fmla="*/ 14366 h 49559"/>
              <a:gd name="connsiteX21" fmla="*/ 3936 w 43256"/>
              <a:gd name="connsiteY21" fmla="*/ 14229 h 49559"/>
              <a:gd name="connsiteX0" fmla="*/ 477726 w 1635352"/>
              <a:gd name="connsiteY0" fmla="*/ 1266295 h 1327924"/>
              <a:gd name="connsiteX1" fmla="*/ 445572 w 1635352"/>
              <a:gd name="connsiteY1" fmla="*/ 1298449 h 1327924"/>
              <a:gd name="connsiteX2" fmla="*/ 477726 w 1635352"/>
              <a:gd name="connsiteY2" fmla="*/ 1266295 h 1327924"/>
              <a:gd name="connsiteX0" fmla="*/ 431635 w 1635352"/>
              <a:gd name="connsiteY0" fmla="*/ 1259716 h 1327924"/>
              <a:gd name="connsiteX1" fmla="*/ 495943 w 1635352"/>
              <a:gd name="connsiteY1" fmla="*/ 1324024 h 1327924"/>
              <a:gd name="connsiteX2" fmla="*/ 431635 w 1635352"/>
              <a:gd name="connsiteY2" fmla="*/ 1259716 h 1327924"/>
              <a:gd name="connsiteX0" fmla="*/ 609351 w 1635352"/>
              <a:gd name="connsiteY0" fmla="*/ 1256907 h 1327924"/>
              <a:gd name="connsiteX1" fmla="*/ 517129 w 1635352"/>
              <a:gd name="connsiteY1" fmla="*/ 1327924 h 1327924"/>
              <a:gd name="connsiteX2" fmla="*/ 609351 w 1635352"/>
              <a:gd name="connsiteY2" fmla="*/ 1256907 h 1327924"/>
              <a:gd name="connsiteX0" fmla="*/ 4729 w 43256"/>
              <a:gd name="connsiteY0" fmla="*/ 26036 h 49559"/>
              <a:gd name="connsiteX1" fmla="*/ 2196 w 43256"/>
              <a:gd name="connsiteY1" fmla="*/ 25239 h 49559"/>
              <a:gd name="connsiteX2" fmla="*/ 6964 w 43256"/>
              <a:gd name="connsiteY2" fmla="*/ 34758 h 49559"/>
              <a:gd name="connsiteX3" fmla="*/ 5856 w 43256"/>
              <a:gd name="connsiteY3" fmla="*/ 35139 h 49559"/>
              <a:gd name="connsiteX4" fmla="*/ 16514 w 43256"/>
              <a:gd name="connsiteY4" fmla="*/ 38949 h 49559"/>
              <a:gd name="connsiteX5" fmla="*/ 15846 w 43256"/>
              <a:gd name="connsiteY5" fmla="*/ 37209 h 49559"/>
              <a:gd name="connsiteX6" fmla="*/ 28863 w 43256"/>
              <a:gd name="connsiteY6" fmla="*/ 34610 h 49559"/>
              <a:gd name="connsiteX7" fmla="*/ 28596 w 43256"/>
              <a:gd name="connsiteY7" fmla="*/ 36519 h 49559"/>
              <a:gd name="connsiteX8" fmla="*/ 34165 w 43256"/>
              <a:gd name="connsiteY8" fmla="*/ 22813 h 49559"/>
              <a:gd name="connsiteX9" fmla="*/ 37416 w 43256"/>
              <a:gd name="connsiteY9" fmla="*/ 29949 h 49559"/>
              <a:gd name="connsiteX10" fmla="*/ 41834 w 43256"/>
              <a:gd name="connsiteY10" fmla="*/ 15213 h 49559"/>
              <a:gd name="connsiteX11" fmla="*/ 40386 w 43256"/>
              <a:gd name="connsiteY11" fmla="*/ 17889 h 49559"/>
              <a:gd name="connsiteX12" fmla="*/ 38360 w 43256"/>
              <a:gd name="connsiteY12" fmla="*/ 5285 h 49559"/>
              <a:gd name="connsiteX13" fmla="*/ 38436 w 43256"/>
              <a:gd name="connsiteY13" fmla="*/ 6549 h 49559"/>
              <a:gd name="connsiteX14" fmla="*/ 29114 w 43256"/>
              <a:gd name="connsiteY14" fmla="*/ 3811 h 49559"/>
              <a:gd name="connsiteX15" fmla="*/ 29856 w 43256"/>
              <a:gd name="connsiteY15" fmla="*/ 2199 h 49559"/>
              <a:gd name="connsiteX16" fmla="*/ 22177 w 43256"/>
              <a:gd name="connsiteY16" fmla="*/ 4579 h 49559"/>
              <a:gd name="connsiteX17" fmla="*/ 22536 w 43256"/>
              <a:gd name="connsiteY17" fmla="*/ 3189 h 49559"/>
              <a:gd name="connsiteX18" fmla="*/ 14036 w 43256"/>
              <a:gd name="connsiteY18" fmla="*/ 5051 h 49559"/>
              <a:gd name="connsiteX19" fmla="*/ 15336 w 43256"/>
              <a:gd name="connsiteY19" fmla="*/ 6399 h 49559"/>
              <a:gd name="connsiteX20" fmla="*/ 4163 w 43256"/>
              <a:gd name="connsiteY20" fmla="*/ 15648 h 49559"/>
              <a:gd name="connsiteX21" fmla="*/ 3936 w 43256"/>
              <a:gd name="connsiteY21" fmla="*/ 14229 h 49559"/>
              <a:gd name="connsiteX0" fmla="*/ 3936 w 43256"/>
              <a:gd name="connsiteY0" fmla="*/ 14229 h 49559"/>
              <a:gd name="connsiteX1" fmla="*/ 5659 w 43256"/>
              <a:gd name="connsiteY1" fmla="*/ 6766 h 49559"/>
              <a:gd name="connsiteX2" fmla="*/ 14041 w 43256"/>
              <a:gd name="connsiteY2" fmla="*/ 5061 h 49559"/>
              <a:gd name="connsiteX3" fmla="*/ 22492 w 43256"/>
              <a:gd name="connsiteY3" fmla="*/ 3291 h 49559"/>
              <a:gd name="connsiteX4" fmla="*/ 25785 w 43256"/>
              <a:gd name="connsiteY4" fmla="*/ 59 h 49559"/>
              <a:gd name="connsiteX5" fmla="*/ 29869 w 43256"/>
              <a:gd name="connsiteY5" fmla="*/ 2340 h 49559"/>
              <a:gd name="connsiteX6" fmla="*/ 35499 w 43256"/>
              <a:gd name="connsiteY6" fmla="*/ 549 h 49559"/>
              <a:gd name="connsiteX7" fmla="*/ 38354 w 43256"/>
              <a:gd name="connsiteY7" fmla="*/ 5435 h 49559"/>
              <a:gd name="connsiteX8" fmla="*/ 42018 w 43256"/>
              <a:gd name="connsiteY8" fmla="*/ 10177 h 49559"/>
              <a:gd name="connsiteX9" fmla="*/ 41854 w 43256"/>
              <a:gd name="connsiteY9" fmla="*/ 15319 h 49559"/>
              <a:gd name="connsiteX10" fmla="*/ 43052 w 43256"/>
              <a:gd name="connsiteY10" fmla="*/ 23181 h 49559"/>
              <a:gd name="connsiteX11" fmla="*/ 37440 w 43256"/>
              <a:gd name="connsiteY11" fmla="*/ 30063 h 49559"/>
              <a:gd name="connsiteX12" fmla="*/ 35431 w 43256"/>
              <a:gd name="connsiteY12" fmla="*/ 35960 h 49559"/>
              <a:gd name="connsiteX13" fmla="*/ 28591 w 43256"/>
              <a:gd name="connsiteY13" fmla="*/ 36674 h 49559"/>
              <a:gd name="connsiteX14" fmla="*/ 23703 w 43256"/>
              <a:gd name="connsiteY14" fmla="*/ 42965 h 49559"/>
              <a:gd name="connsiteX15" fmla="*/ 16516 w 43256"/>
              <a:gd name="connsiteY15" fmla="*/ 39125 h 49559"/>
              <a:gd name="connsiteX16" fmla="*/ 5840 w 43256"/>
              <a:gd name="connsiteY16" fmla="*/ 35331 h 49559"/>
              <a:gd name="connsiteX17" fmla="*/ 1146 w 43256"/>
              <a:gd name="connsiteY17" fmla="*/ 31109 h 49559"/>
              <a:gd name="connsiteX18" fmla="*/ 2149 w 43256"/>
              <a:gd name="connsiteY18" fmla="*/ 25410 h 49559"/>
              <a:gd name="connsiteX19" fmla="*/ 31 w 43256"/>
              <a:gd name="connsiteY19" fmla="*/ 19563 h 49559"/>
              <a:gd name="connsiteX20" fmla="*/ 3899 w 43256"/>
              <a:gd name="connsiteY20" fmla="*/ 14366 h 49559"/>
              <a:gd name="connsiteX21" fmla="*/ 3936 w 43256"/>
              <a:gd name="connsiteY21" fmla="*/ 14229 h 49559"/>
              <a:gd name="connsiteX0" fmla="*/ 477726 w 1635352"/>
              <a:gd name="connsiteY0" fmla="*/ 1266295 h 1327924"/>
              <a:gd name="connsiteX1" fmla="*/ 445572 w 1635352"/>
              <a:gd name="connsiteY1" fmla="*/ 1298449 h 1327924"/>
              <a:gd name="connsiteX2" fmla="*/ 477726 w 1635352"/>
              <a:gd name="connsiteY2" fmla="*/ 1266295 h 1327924"/>
              <a:gd name="connsiteX0" fmla="*/ 431635 w 1635352"/>
              <a:gd name="connsiteY0" fmla="*/ 1259716 h 1327924"/>
              <a:gd name="connsiteX1" fmla="*/ 495943 w 1635352"/>
              <a:gd name="connsiteY1" fmla="*/ 1324024 h 1327924"/>
              <a:gd name="connsiteX2" fmla="*/ 431635 w 1635352"/>
              <a:gd name="connsiteY2" fmla="*/ 1259716 h 1327924"/>
              <a:gd name="connsiteX0" fmla="*/ 430048 w 1635352"/>
              <a:gd name="connsiteY0" fmla="*/ 1287390 h 1327924"/>
              <a:gd name="connsiteX1" fmla="*/ 517129 w 1635352"/>
              <a:gd name="connsiteY1" fmla="*/ 1327924 h 1327924"/>
              <a:gd name="connsiteX2" fmla="*/ 430048 w 1635352"/>
              <a:gd name="connsiteY2" fmla="*/ 1287390 h 1327924"/>
              <a:gd name="connsiteX0" fmla="*/ 4729 w 43256"/>
              <a:gd name="connsiteY0" fmla="*/ 26036 h 49559"/>
              <a:gd name="connsiteX1" fmla="*/ 2196 w 43256"/>
              <a:gd name="connsiteY1" fmla="*/ 25239 h 49559"/>
              <a:gd name="connsiteX2" fmla="*/ 6964 w 43256"/>
              <a:gd name="connsiteY2" fmla="*/ 34758 h 49559"/>
              <a:gd name="connsiteX3" fmla="*/ 5856 w 43256"/>
              <a:gd name="connsiteY3" fmla="*/ 35139 h 49559"/>
              <a:gd name="connsiteX4" fmla="*/ 16514 w 43256"/>
              <a:gd name="connsiteY4" fmla="*/ 38949 h 49559"/>
              <a:gd name="connsiteX5" fmla="*/ 15846 w 43256"/>
              <a:gd name="connsiteY5" fmla="*/ 37209 h 49559"/>
              <a:gd name="connsiteX6" fmla="*/ 28863 w 43256"/>
              <a:gd name="connsiteY6" fmla="*/ 34610 h 49559"/>
              <a:gd name="connsiteX7" fmla="*/ 28596 w 43256"/>
              <a:gd name="connsiteY7" fmla="*/ 36519 h 49559"/>
              <a:gd name="connsiteX8" fmla="*/ 34165 w 43256"/>
              <a:gd name="connsiteY8" fmla="*/ 22813 h 49559"/>
              <a:gd name="connsiteX9" fmla="*/ 37416 w 43256"/>
              <a:gd name="connsiteY9" fmla="*/ 29949 h 49559"/>
              <a:gd name="connsiteX10" fmla="*/ 41834 w 43256"/>
              <a:gd name="connsiteY10" fmla="*/ 15213 h 49559"/>
              <a:gd name="connsiteX11" fmla="*/ 40386 w 43256"/>
              <a:gd name="connsiteY11" fmla="*/ 17889 h 49559"/>
              <a:gd name="connsiteX12" fmla="*/ 38360 w 43256"/>
              <a:gd name="connsiteY12" fmla="*/ 5285 h 49559"/>
              <a:gd name="connsiteX13" fmla="*/ 38436 w 43256"/>
              <a:gd name="connsiteY13" fmla="*/ 6549 h 49559"/>
              <a:gd name="connsiteX14" fmla="*/ 29114 w 43256"/>
              <a:gd name="connsiteY14" fmla="*/ 3811 h 49559"/>
              <a:gd name="connsiteX15" fmla="*/ 29856 w 43256"/>
              <a:gd name="connsiteY15" fmla="*/ 2199 h 49559"/>
              <a:gd name="connsiteX16" fmla="*/ 22177 w 43256"/>
              <a:gd name="connsiteY16" fmla="*/ 4579 h 49559"/>
              <a:gd name="connsiteX17" fmla="*/ 22536 w 43256"/>
              <a:gd name="connsiteY17" fmla="*/ 3189 h 49559"/>
              <a:gd name="connsiteX18" fmla="*/ 14036 w 43256"/>
              <a:gd name="connsiteY18" fmla="*/ 5051 h 49559"/>
              <a:gd name="connsiteX19" fmla="*/ 15336 w 43256"/>
              <a:gd name="connsiteY19" fmla="*/ 6399 h 49559"/>
              <a:gd name="connsiteX20" fmla="*/ 4163 w 43256"/>
              <a:gd name="connsiteY20" fmla="*/ 15648 h 49559"/>
              <a:gd name="connsiteX21" fmla="*/ 3936 w 43256"/>
              <a:gd name="connsiteY21" fmla="*/ 14229 h 49559"/>
              <a:gd name="connsiteX0" fmla="*/ 3936 w 43256"/>
              <a:gd name="connsiteY0" fmla="*/ 14229 h 49742"/>
              <a:gd name="connsiteX1" fmla="*/ 5659 w 43256"/>
              <a:gd name="connsiteY1" fmla="*/ 6766 h 49742"/>
              <a:gd name="connsiteX2" fmla="*/ 14041 w 43256"/>
              <a:gd name="connsiteY2" fmla="*/ 5061 h 49742"/>
              <a:gd name="connsiteX3" fmla="*/ 22492 w 43256"/>
              <a:gd name="connsiteY3" fmla="*/ 3291 h 49742"/>
              <a:gd name="connsiteX4" fmla="*/ 25785 w 43256"/>
              <a:gd name="connsiteY4" fmla="*/ 59 h 49742"/>
              <a:gd name="connsiteX5" fmla="*/ 29869 w 43256"/>
              <a:gd name="connsiteY5" fmla="*/ 2340 h 49742"/>
              <a:gd name="connsiteX6" fmla="*/ 35499 w 43256"/>
              <a:gd name="connsiteY6" fmla="*/ 549 h 49742"/>
              <a:gd name="connsiteX7" fmla="*/ 38354 w 43256"/>
              <a:gd name="connsiteY7" fmla="*/ 5435 h 49742"/>
              <a:gd name="connsiteX8" fmla="*/ 42018 w 43256"/>
              <a:gd name="connsiteY8" fmla="*/ 10177 h 49742"/>
              <a:gd name="connsiteX9" fmla="*/ 41854 w 43256"/>
              <a:gd name="connsiteY9" fmla="*/ 15319 h 49742"/>
              <a:gd name="connsiteX10" fmla="*/ 43052 w 43256"/>
              <a:gd name="connsiteY10" fmla="*/ 23181 h 49742"/>
              <a:gd name="connsiteX11" fmla="*/ 37440 w 43256"/>
              <a:gd name="connsiteY11" fmla="*/ 30063 h 49742"/>
              <a:gd name="connsiteX12" fmla="*/ 35431 w 43256"/>
              <a:gd name="connsiteY12" fmla="*/ 35960 h 49742"/>
              <a:gd name="connsiteX13" fmla="*/ 28591 w 43256"/>
              <a:gd name="connsiteY13" fmla="*/ 36674 h 49742"/>
              <a:gd name="connsiteX14" fmla="*/ 23703 w 43256"/>
              <a:gd name="connsiteY14" fmla="*/ 42965 h 49742"/>
              <a:gd name="connsiteX15" fmla="*/ 16516 w 43256"/>
              <a:gd name="connsiteY15" fmla="*/ 39125 h 49742"/>
              <a:gd name="connsiteX16" fmla="*/ 5840 w 43256"/>
              <a:gd name="connsiteY16" fmla="*/ 35331 h 49742"/>
              <a:gd name="connsiteX17" fmla="*/ 1146 w 43256"/>
              <a:gd name="connsiteY17" fmla="*/ 31109 h 49742"/>
              <a:gd name="connsiteX18" fmla="*/ 2149 w 43256"/>
              <a:gd name="connsiteY18" fmla="*/ 25410 h 49742"/>
              <a:gd name="connsiteX19" fmla="*/ 31 w 43256"/>
              <a:gd name="connsiteY19" fmla="*/ 19563 h 49742"/>
              <a:gd name="connsiteX20" fmla="*/ 3899 w 43256"/>
              <a:gd name="connsiteY20" fmla="*/ 14366 h 49742"/>
              <a:gd name="connsiteX21" fmla="*/ 3936 w 43256"/>
              <a:gd name="connsiteY21" fmla="*/ 14229 h 49742"/>
              <a:gd name="connsiteX0" fmla="*/ 477726 w 1635352"/>
              <a:gd name="connsiteY0" fmla="*/ 1266295 h 1332818"/>
              <a:gd name="connsiteX1" fmla="*/ 445572 w 1635352"/>
              <a:gd name="connsiteY1" fmla="*/ 1298449 h 1332818"/>
              <a:gd name="connsiteX2" fmla="*/ 477726 w 1635352"/>
              <a:gd name="connsiteY2" fmla="*/ 1266295 h 1332818"/>
              <a:gd name="connsiteX0" fmla="*/ 431635 w 1635352"/>
              <a:gd name="connsiteY0" fmla="*/ 1259716 h 1332818"/>
              <a:gd name="connsiteX1" fmla="*/ 495943 w 1635352"/>
              <a:gd name="connsiteY1" fmla="*/ 1324024 h 1332818"/>
              <a:gd name="connsiteX2" fmla="*/ 431635 w 1635352"/>
              <a:gd name="connsiteY2" fmla="*/ 1259716 h 1332818"/>
              <a:gd name="connsiteX0" fmla="*/ 492995 w 1635352"/>
              <a:gd name="connsiteY0" fmla="*/ 1321683 h 1332818"/>
              <a:gd name="connsiteX1" fmla="*/ 517129 w 1635352"/>
              <a:gd name="connsiteY1" fmla="*/ 1327924 h 1332818"/>
              <a:gd name="connsiteX2" fmla="*/ 492995 w 1635352"/>
              <a:gd name="connsiteY2" fmla="*/ 1321683 h 1332818"/>
              <a:gd name="connsiteX0" fmla="*/ 4729 w 43256"/>
              <a:gd name="connsiteY0" fmla="*/ 26036 h 49742"/>
              <a:gd name="connsiteX1" fmla="*/ 2196 w 43256"/>
              <a:gd name="connsiteY1" fmla="*/ 25239 h 49742"/>
              <a:gd name="connsiteX2" fmla="*/ 6964 w 43256"/>
              <a:gd name="connsiteY2" fmla="*/ 34758 h 49742"/>
              <a:gd name="connsiteX3" fmla="*/ 5856 w 43256"/>
              <a:gd name="connsiteY3" fmla="*/ 35139 h 49742"/>
              <a:gd name="connsiteX4" fmla="*/ 16514 w 43256"/>
              <a:gd name="connsiteY4" fmla="*/ 38949 h 49742"/>
              <a:gd name="connsiteX5" fmla="*/ 15846 w 43256"/>
              <a:gd name="connsiteY5" fmla="*/ 37209 h 49742"/>
              <a:gd name="connsiteX6" fmla="*/ 28863 w 43256"/>
              <a:gd name="connsiteY6" fmla="*/ 34610 h 49742"/>
              <a:gd name="connsiteX7" fmla="*/ 28596 w 43256"/>
              <a:gd name="connsiteY7" fmla="*/ 36519 h 49742"/>
              <a:gd name="connsiteX8" fmla="*/ 34165 w 43256"/>
              <a:gd name="connsiteY8" fmla="*/ 22813 h 49742"/>
              <a:gd name="connsiteX9" fmla="*/ 37416 w 43256"/>
              <a:gd name="connsiteY9" fmla="*/ 29949 h 49742"/>
              <a:gd name="connsiteX10" fmla="*/ 41834 w 43256"/>
              <a:gd name="connsiteY10" fmla="*/ 15213 h 49742"/>
              <a:gd name="connsiteX11" fmla="*/ 40386 w 43256"/>
              <a:gd name="connsiteY11" fmla="*/ 17889 h 49742"/>
              <a:gd name="connsiteX12" fmla="*/ 38360 w 43256"/>
              <a:gd name="connsiteY12" fmla="*/ 5285 h 49742"/>
              <a:gd name="connsiteX13" fmla="*/ 38436 w 43256"/>
              <a:gd name="connsiteY13" fmla="*/ 6549 h 49742"/>
              <a:gd name="connsiteX14" fmla="*/ 29114 w 43256"/>
              <a:gd name="connsiteY14" fmla="*/ 3811 h 49742"/>
              <a:gd name="connsiteX15" fmla="*/ 29856 w 43256"/>
              <a:gd name="connsiteY15" fmla="*/ 2199 h 49742"/>
              <a:gd name="connsiteX16" fmla="*/ 22177 w 43256"/>
              <a:gd name="connsiteY16" fmla="*/ 4579 h 49742"/>
              <a:gd name="connsiteX17" fmla="*/ 22536 w 43256"/>
              <a:gd name="connsiteY17" fmla="*/ 3189 h 49742"/>
              <a:gd name="connsiteX18" fmla="*/ 14036 w 43256"/>
              <a:gd name="connsiteY18" fmla="*/ 5051 h 49742"/>
              <a:gd name="connsiteX19" fmla="*/ 15336 w 43256"/>
              <a:gd name="connsiteY19" fmla="*/ 6399 h 49742"/>
              <a:gd name="connsiteX20" fmla="*/ 4163 w 43256"/>
              <a:gd name="connsiteY20" fmla="*/ 15648 h 49742"/>
              <a:gd name="connsiteX21" fmla="*/ 3936 w 43256"/>
              <a:gd name="connsiteY21" fmla="*/ 14229 h 49742"/>
              <a:gd name="connsiteX0" fmla="*/ 3936 w 43256"/>
              <a:gd name="connsiteY0" fmla="*/ 14229 h 49742"/>
              <a:gd name="connsiteX1" fmla="*/ 5659 w 43256"/>
              <a:gd name="connsiteY1" fmla="*/ 6766 h 49742"/>
              <a:gd name="connsiteX2" fmla="*/ 14041 w 43256"/>
              <a:gd name="connsiteY2" fmla="*/ 5061 h 49742"/>
              <a:gd name="connsiteX3" fmla="*/ 22492 w 43256"/>
              <a:gd name="connsiteY3" fmla="*/ 3291 h 49742"/>
              <a:gd name="connsiteX4" fmla="*/ 25785 w 43256"/>
              <a:gd name="connsiteY4" fmla="*/ 59 h 49742"/>
              <a:gd name="connsiteX5" fmla="*/ 29869 w 43256"/>
              <a:gd name="connsiteY5" fmla="*/ 2340 h 49742"/>
              <a:gd name="connsiteX6" fmla="*/ 35499 w 43256"/>
              <a:gd name="connsiteY6" fmla="*/ 549 h 49742"/>
              <a:gd name="connsiteX7" fmla="*/ 38354 w 43256"/>
              <a:gd name="connsiteY7" fmla="*/ 5435 h 49742"/>
              <a:gd name="connsiteX8" fmla="*/ 42018 w 43256"/>
              <a:gd name="connsiteY8" fmla="*/ 10177 h 49742"/>
              <a:gd name="connsiteX9" fmla="*/ 41854 w 43256"/>
              <a:gd name="connsiteY9" fmla="*/ 15319 h 49742"/>
              <a:gd name="connsiteX10" fmla="*/ 43052 w 43256"/>
              <a:gd name="connsiteY10" fmla="*/ 23181 h 49742"/>
              <a:gd name="connsiteX11" fmla="*/ 37440 w 43256"/>
              <a:gd name="connsiteY11" fmla="*/ 30063 h 49742"/>
              <a:gd name="connsiteX12" fmla="*/ 35431 w 43256"/>
              <a:gd name="connsiteY12" fmla="*/ 35960 h 49742"/>
              <a:gd name="connsiteX13" fmla="*/ 28591 w 43256"/>
              <a:gd name="connsiteY13" fmla="*/ 36674 h 49742"/>
              <a:gd name="connsiteX14" fmla="*/ 23703 w 43256"/>
              <a:gd name="connsiteY14" fmla="*/ 42965 h 49742"/>
              <a:gd name="connsiteX15" fmla="*/ 16516 w 43256"/>
              <a:gd name="connsiteY15" fmla="*/ 39125 h 49742"/>
              <a:gd name="connsiteX16" fmla="*/ 5840 w 43256"/>
              <a:gd name="connsiteY16" fmla="*/ 35331 h 49742"/>
              <a:gd name="connsiteX17" fmla="*/ 1146 w 43256"/>
              <a:gd name="connsiteY17" fmla="*/ 31109 h 49742"/>
              <a:gd name="connsiteX18" fmla="*/ 2149 w 43256"/>
              <a:gd name="connsiteY18" fmla="*/ 25410 h 49742"/>
              <a:gd name="connsiteX19" fmla="*/ 31 w 43256"/>
              <a:gd name="connsiteY19" fmla="*/ 19563 h 49742"/>
              <a:gd name="connsiteX20" fmla="*/ 3899 w 43256"/>
              <a:gd name="connsiteY20" fmla="*/ 14366 h 49742"/>
              <a:gd name="connsiteX21" fmla="*/ 3936 w 43256"/>
              <a:gd name="connsiteY21" fmla="*/ 14229 h 49742"/>
              <a:gd name="connsiteX0" fmla="*/ 477726 w 1635352"/>
              <a:gd name="connsiteY0" fmla="*/ 1266295 h 1332818"/>
              <a:gd name="connsiteX1" fmla="*/ 445572 w 1635352"/>
              <a:gd name="connsiteY1" fmla="*/ 1298449 h 1332818"/>
              <a:gd name="connsiteX2" fmla="*/ 477726 w 1635352"/>
              <a:gd name="connsiteY2" fmla="*/ 1266295 h 1332818"/>
              <a:gd name="connsiteX0" fmla="*/ 431635 w 1635352"/>
              <a:gd name="connsiteY0" fmla="*/ 1259716 h 1332818"/>
              <a:gd name="connsiteX1" fmla="*/ 495943 w 1635352"/>
              <a:gd name="connsiteY1" fmla="*/ 1324024 h 1332818"/>
              <a:gd name="connsiteX2" fmla="*/ 431635 w 1635352"/>
              <a:gd name="connsiteY2" fmla="*/ 1259716 h 1332818"/>
              <a:gd name="connsiteX0" fmla="*/ 492995 w 1635352"/>
              <a:gd name="connsiteY0" fmla="*/ 1321683 h 1332818"/>
              <a:gd name="connsiteX1" fmla="*/ 517129 w 1635352"/>
              <a:gd name="connsiteY1" fmla="*/ 1327924 h 1332818"/>
              <a:gd name="connsiteX2" fmla="*/ 492995 w 1635352"/>
              <a:gd name="connsiteY2" fmla="*/ 1321683 h 1332818"/>
              <a:gd name="connsiteX0" fmla="*/ 4729 w 43256"/>
              <a:gd name="connsiteY0" fmla="*/ 26036 h 49742"/>
              <a:gd name="connsiteX1" fmla="*/ 2196 w 43256"/>
              <a:gd name="connsiteY1" fmla="*/ 25239 h 49742"/>
              <a:gd name="connsiteX2" fmla="*/ 6964 w 43256"/>
              <a:gd name="connsiteY2" fmla="*/ 34758 h 49742"/>
              <a:gd name="connsiteX3" fmla="*/ 5856 w 43256"/>
              <a:gd name="connsiteY3" fmla="*/ 35139 h 49742"/>
              <a:gd name="connsiteX4" fmla="*/ 16514 w 43256"/>
              <a:gd name="connsiteY4" fmla="*/ 38949 h 49742"/>
              <a:gd name="connsiteX5" fmla="*/ 15846 w 43256"/>
              <a:gd name="connsiteY5" fmla="*/ 37209 h 49742"/>
              <a:gd name="connsiteX6" fmla="*/ 28863 w 43256"/>
              <a:gd name="connsiteY6" fmla="*/ 34610 h 49742"/>
              <a:gd name="connsiteX7" fmla="*/ 28596 w 43256"/>
              <a:gd name="connsiteY7" fmla="*/ 36519 h 49742"/>
              <a:gd name="connsiteX8" fmla="*/ 34165 w 43256"/>
              <a:gd name="connsiteY8" fmla="*/ 22813 h 49742"/>
              <a:gd name="connsiteX9" fmla="*/ 37416 w 43256"/>
              <a:gd name="connsiteY9" fmla="*/ 29949 h 49742"/>
              <a:gd name="connsiteX10" fmla="*/ 41834 w 43256"/>
              <a:gd name="connsiteY10" fmla="*/ 15213 h 49742"/>
              <a:gd name="connsiteX11" fmla="*/ 40386 w 43256"/>
              <a:gd name="connsiteY11" fmla="*/ 17889 h 49742"/>
              <a:gd name="connsiteX12" fmla="*/ 38360 w 43256"/>
              <a:gd name="connsiteY12" fmla="*/ 5285 h 49742"/>
              <a:gd name="connsiteX13" fmla="*/ 38436 w 43256"/>
              <a:gd name="connsiteY13" fmla="*/ 6549 h 49742"/>
              <a:gd name="connsiteX14" fmla="*/ 29114 w 43256"/>
              <a:gd name="connsiteY14" fmla="*/ 3811 h 49742"/>
              <a:gd name="connsiteX15" fmla="*/ 29856 w 43256"/>
              <a:gd name="connsiteY15" fmla="*/ 2199 h 49742"/>
              <a:gd name="connsiteX16" fmla="*/ 22177 w 43256"/>
              <a:gd name="connsiteY16" fmla="*/ 4579 h 49742"/>
              <a:gd name="connsiteX17" fmla="*/ 22536 w 43256"/>
              <a:gd name="connsiteY17" fmla="*/ 3189 h 49742"/>
              <a:gd name="connsiteX18" fmla="*/ 14036 w 43256"/>
              <a:gd name="connsiteY18" fmla="*/ 5051 h 49742"/>
              <a:gd name="connsiteX19" fmla="*/ 15336 w 43256"/>
              <a:gd name="connsiteY19" fmla="*/ 6399 h 49742"/>
              <a:gd name="connsiteX20" fmla="*/ 4163 w 43256"/>
              <a:gd name="connsiteY20" fmla="*/ 15648 h 49742"/>
              <a:gd name="connsiteX21" fmla="*/ 3936 w 43256"/>
              <a:gd name="connsiteY21" fmla="*/ 14229 h 49742"/>
              <a:gd name="connsiteX0" fmla="*/ 3936 w 43256"/>
              <a:gd name="connsiteY0" fmla="*/ 14229 h 55297"/>
              <a:gd name="connsiteX1" fmla="*/ 5659 w 43256"/>
              <a:gd name="connsiteY1" fmla="*/ 6766 h 55297"/>
              <a:gd name="connsiteX2" fmla="*/ 14041 w 43256"/>
              <a:gd name="connsiteY2" fmla="*/ 5061 h 55297"/>
              <a:gd name="connsiteX3" fmla="*/ 22492 w 43256"/>
              <a:gd name="connsiteY3" fmla="*/ 3291 h 55297"/>
              <a:gd name="connsiteX4" fmla="*/ 25785 w 43256"/>
              <a:gd name="connsiteY4" fmla="*/ 59 h 55297"/>
              <a:gd name="connsiteX5" fmla="*/ 29869 w 43256"/>
              <a:gd name="connsiteY5" fmla="*/ 2340 h 55297"/>
              <a:gd name="connsiteX6" fmla="*/ 35499 w 43256"/>
              <a:gd name="connsiteY6" fmla="*/ 549 h 55297"/>
              <a:gd name="connsiteX7" fmla="*/ 38354 w 43256"/>
              <a:gd name="connsiteY7" fmla="*/ 5435 h 55297"/>
              <a:gd name="connsiteX8" fmla="*/ 42018 w 43256"/>
              <a:gd name="connsiteY8" fmla="*/ 10177 h 55297"/>
              <a:gd name="connsiteX9" fmla="*/ 41854 w 43256"/>
              <a:gd name="connsiteY9" fmla="*/ 15319 h 55297"/>
              <a:gd name="connsiteX10" fmla="*/ 43052 w 43256"/>
              <a:gd name="connsiteY10" fmla="*/ 23181 h 55297"/>
              <a:gd name="connsiteX11" fmla="*/ 37440 w 43256"/>
              <a:gd name="connsiteY11" fmla="*/ 30063 h 55297"/>
              <a:gd name="connsiteX12" fmla="*/ 35431 w 43256"/>
              <a:gd name="connsiteY12" fmla="*/ 35960 h 55297"/>
              <a:gd name="connsiteX13" fmla="*/ 28591 w 43256"/>
              <a:gd name="connsiteY13" fmla="*/ 36674 h 55297"/>
              <a:gd name="connsiteX14" fmla="*/ 23703 w 43256"/>
              <a:gd name="connsiteY14" fmla="*/ 42965 h 55297"/>
              <a:gd name="connsiteX15" fmla="*/ 16516 w 43256"/>
              <a:gd name="connsiteY15" fmla="*/ 39125 h 55297"/>
              <a:gd name="connsiteX16" fmla="*/ 5840 w 43256"/>
              <a:gd name="connsiteY16" fmla="*/ 35331 h 55297"/>
              <a:gd name="connsiteX17" fmla="*/ 1146 w 43256"/>
              <a:gd name="connsiteY17" fmla="*/ 31109 h 55297"/>
              <a:gd name="connsiteX18" fmla="*/ 2149 w 43256"/>
              <a:gd name="connsiteY18" fmla="*/ 25410 h 55297"/>
              <a:gd name="connsiteX19" fmla="*/ 31 w 43256"/>
              <a:gd name="connsiteY19" fmla="*/ 19563 h 55297"/>
              <a:gd name="connsiteX20" fmla="*/ 3899 w 43256"/>
              <a:gd name="connsiteY20" fmla="*/ 14366 h 55297"/>
              <a:gd name="connsiteX21" fmla="*/ 3936 w 43256"/>
              <a:gd name="connsiteY21" fmla="*/ 14229 h 55297"/>
              <a:gd name="connsiteX0" fmla="*/ 704717 w 1635352"/>
              <a:gd name="connsiteY0" fmla="*/ 1481655 h 1481655"/>
              <a:gd name="connsiteX1" fmla="*/ 445572 w 1635352"/>
              <a:gd name="connsiteY1" fmla="*/ 1298449 h 1481655"/>
              <a:gd name="connsiteX2" fmla="*/ 704717 w 1635352"/>
              <a:gd name="connsiteY2" fmla="*/ 1481655 h 1481655"/>
              <a:gd name="connsiteX0" fmla="*/ 431635 w 1635352"/>
              <a:gd name="connsiteY0" fmla="*/ 1259716 h 1481655"/>
              <a:gd name="connsiteX1" fmla="*/ 495943 w 1635352"/>
              <a:gd name="connsiteY1" fmla="*/ 1324024 h 1481655"/>
              <a:gd name="connsiteX2" fmla="*/ 431635 w 1635352"/>
              <a:gd name="connsiteY2" fmla="*/ 1259716 h 1481655"/>
              <a:gd name="connsiteX0" fmla="*/ 492995 w 1635352"/>
              <a:gd name="connsiteY0" fmla="*/ 1321683 h 1481655"/>
              <a:gd name="connsiteX1" fmla="*/ 517129 w 1635352"/>
              <a:gd name="connsiteY1" fmla="*/ 1327924 h 1481655"/>
              <a:gd name="connsiteX2" fmla="*/ 492995 w 1635352"/>
              <a:gd name="connsiteY2" fmla="*/ 1321683 h 1481655"/>
              <a:gd name="connsiteX0" fmla="*/ 4729 w 43256"/>
              <a:gd name="connsiteY0" fmla="*/ 26036 h 55297"/>
              <a:gd name="connsiteX1" fmla="*/ 2196 w 43256"/>
              <a:gd name="connsiteY1" fmla="*/ 25239 h 55297"/>
              <a:gd name="connsiteX2" fmla="*/ 6964 w 43256"/>
              <a:gd name="connsiteY2" fmla="*/ 34758 h 55297"/>
              <a:gd name="connsiteX3" fmla="*/ 5856 w 43256"/>
              <a:gd name="connsiteY3" fmla="*/ 35139 h 55297"/>
              <a:gd name="connsiteX4" fmla="*/ 16514 w 43256"/>
              <a:gd name="connsiteY4" fmla="*/ 38949 h 55297"/>
              <a:gd name="connsiteX5" fmla="*/ 15846 w 43256"/>
              <a:gd name="connsiteY5" fmla="*/ 37209 h 55297"/>
              <a:gd name="connsiteX6" fmla="*/ 28863 w 43256"/>
              <a:gd name="connsiteY6" fmla="*/ 34610 h 55297"/>
              <a:gd name="connsiteX7" fmla="*/ 28596 w 43256"/>
              <a:gd name="connsiteY7" fmla="*/ 36519 h 55297"/>
              <a:gd name="connsiteX8" fmla="*/ 34165 w 43256"/>
              <a:gd name="connsiteY8" fmla="*/ 22813 h 55297"/>
              <a:gd name="connsiteX9" fmla="*/ 37416 w 43256"/>
              <a:gd name="connsiteY9" fmla="*/ 29949 h 55297"/>
              <a:gd name="connsiteX10" fmla="*/ 41834 w 43256"/>
              <a:gd name="connsiteY10" fmla="*/ 15213 h 55297"/>
              <a:gd name="connsiteX11" fmla="*/ 40386 w 43256"/>
              <a:gd name="connsiteY11" fmla="*/ 17889 h 55297"/>
              <a:gd name="connsiteX12" fmla="*/ 38360 w 43256"/>
              <a:gd name="connsiteY12" fmla="*/ 5285 h 55297"/>
              <a:gd name="connsiteX13" fmla="*/ 38436 w 43256"/>
              <a:gd name="connsiteY13" fmla="*/ 6549 h 55297"/>
              <a:gd name="connsiteX14" fmla="*/ 29114 w 43256"/>
              <a:gd name="connsiteY14" fmla="*/ 3811 h 55297"/>
              <a:gd name="connsiteX15" fmla="*/ 29856 w 43256"/>
              <a:gd name="connsiteY15" fmla="*/ 2199 h 55297"/>
              <a:gd name="connsiteX16" fmla="*/ 22177 w 43256"/>
              <a:gd name="connsiteY16" fmla="*/ 4579 h 55297"/>
              <a:gd name="connsiteX17" fmla="*/ 22536 w 43256"/>
              <a:gd name="connsiteY17" fmla="*/ 3189 h 55297"/>
              <a:gd name="connsiteX18" fmla="*/ 14036 w 43256"/>
              <a:gd name="connsiteY18" fmla="*/ 5051 h 55297"/>
              <a:gd name="connsiteX19" fmla="*/ 15336 w 43256"/>
              <a:gd name="connsiteY19" fmla="*/ 6399 h 55297"/>
              <a:gd name="connsiteX20" fmla="*/ 4163 w 43256"/>
              <a:gd name="connsiteY20" fmla="*/ 15648 h 55297"/>
              <a:gd name="connsiteX21" fmla="*/ 3936 w 43256"/>
              <a:gd name="connsiteY21" fmla="*/ 14229 h 55297"/>
              <a:gd name="connsiteX0" fmla="*/ 3936 w 43256"/>
              <a:gd name="connsiteY0" fmla="*/ 14229 h 56293"/>
              <a:gd name="connsiteX1" fmla="*/ 5659 w 43256"/>
              <a:gd name="connsiteY1" fmla="*/ 6766 h 56293"/>
              <a:gd name="connsiteX2" fmla="*/ 14041 w 43256"/>
              <a:gd name="connsiteY2" fmla="*/ 5061 h 56293"/>
              <a:gd name="connsiteX3" fmla="*/ 22492 w 43256"/>
              <a:gd name="connsiteY3" fmla="*/ 3291 h 56293"/>
              <a:gd name="connsiteX4" fmla="*/ 25785 w 43256"/>
              <a:gd name="connsiteY4" fmla="*/ 59 h 56293"/>
              <a:gd name="connsiteX5" fmla="*/ 29869 w 43256"/>
              <a:gd name="connsiteY5" fmla="*/ 2340 h 56293"/>
              <a:gd name="connsiteX6" fmla="*/ 35499 w 43256"/>
              <a:gd name="connsiteY6" fmla="*/ 549 h 56293"/>
              <a:gd name="connsiteX7" fmla="*/ 38354 w 43256"/>
              <a:gd name="connsiteY7" fmla="*/ 5435 h 56293"/>
              <a:gd name="connsiteX8" fmla="*/ 42018 w 43256"/>
              <a:gd name="connsiteY8" fmla="*/ 10177 h 56293"/>
              <a:gd name="connsiteX9" fmla="*/ 41854 w 43256"/>
              <a:gd name="connsiteY9" fmla="*/ 15319 h 56293"/>
              <a:gd name="connsiteX10" fmla="*/ 43052 w 43256"/>
              <a:gd name="connsiteY10" fmla="*/ 23181 h 56293"/>
              <a:gd name="connsiteX11" fmla="*/ 37440 w 43256"/>
              <a:gd name="connsiteY11" fmla="*/ 30063 h 56293"/>
              <a:gd name="connsiteX12" fmla="*/ 35431 w 43256"/>
              <a:gd name="connsiteY12" fmla="*/ 35960 h 56293"/>
              <a:gd name="connsiteX13" fmla="*/ 28591 w 43256"/>
              <a:gd name="connsiteY13" fmla="*/ 36674 h 56293"/>
              <a:gd name="connsiteX14" fmla="*/ 23703 w 43256"/>
              <a:gd name="connsiteY14" fmla="*/ 42965 h 56293"/>
              <a:gd name="connsiteX15" fmla="*/ 16516 w 43256"/>
              <a:gd name="connsiteY15" fmla="*/ 39125 h 56293"/>
              <a:gd name="connsiteX16" fmla="*/ 5840 w 43256"/>
              <a:gd name="connsiteY16" fmla="*/ 35331 h 56293"/>
              <a:gd name="connsiteX17" fmla="*/ 1146 w 43256"/>
              <a:gd name="connsiteY17" fmla="*/ 31109 h 56293"/>
              <a:gd name="connsiteX18" fmla="*/ 2149 w 43256"/>
              <a:gd name="connsiteY18" fmla="*/ 25410 h 56293"/>
              <a:gd name="connsiteX19" fmla="*/ 31 w 43256"/>
              <a:gd name="connsiteY19" fmla="*/ 19563 h 56293"/>
              <a:gd name="connsiteX20" fmla="*/ 3899 w 43256"/>
              <a:gd name="connsiteY20" fmla="*/ 14366 h 56293"/>
              <a:gd name="connsiteX21" fmla="*/ 3936 w 43256"/>
              <a:gd name="connsiteY21" fmla="*/ 14229 h 56293"/>
              <a:gd name="connsiteX0" fmla="*/ 704717 w 1635352"/>
              <a:gd name="connsiteY0" fmla="*/ 1481655 h 1508354"/>
              <a:gd name="connsiteX1" fmla="*/ 445572 w 1635352"/>
              <a:gd name="connsiteY1" fmla="*/ 1298449 h 1508354"/>
              <a:gd name="connsiteX2" fmla="*/ 704717 w 1635352"/>
              <a:gd name="connsiteY2" fmla="*/ 1481655 h 1508354"/>
              <a:gd name="connsiteX0" fmla="*/ 431635 w 1635352"/>
              <a:gd name="connsiteY0" fmla="*/ 1259716 h 1508354"/>
              <a:gd name="connsiteX1" fmla="*/ 495943 w 1635352"/>
              <a:gd name="connsiteY1" fmla="*/ 1324024 h 1508354"/>
              <a:gd name="connsiteX2" fmla="*/ 431635 w 1635352"/>
              <a:gd name="connsiteY2" fmla="*/ 1259716 h 1508354"/>
              <a:gd name="connsiteX0" fmla="*/ 492995 w 1635352"/>
              <a:gd name="connsiteY0" fmla="*/ 1321683 h 1508354"/>
              <a:gd name="connsiteX1" fmla="*/ 517129 w 1635352"/>
              <a:gd name="connsiteY1" fmla="*/ 1327924 h 1508354"/>
              <a:gd name="connsiteX2" fmla="*/ 492995 w 1635352"/>
              <a:gd name="connsiteY2" fmla="*/ 1321683 h 1508354"/>
              <a:gd name="connsiteX0" fmla="*/ 4729 w 43256"/>
              <a:gd name="connsiteY0" fmla="*/ 26036 h 56293"/>
              <a:gd name="connsiteX1" fmla="*/ 2196 w 43256"/>
              <a:gd name="connsiteY1" fmla="*/ 25239 h 56293"/>
              <a:gd name="connsiteX2" fmla="*/ 6964 w 43256"/>
              <a:gd name="connsiteY2" fmla="*/ 34758 h 56293"/>
              <a:gd name="connsiteX3" fmla="*/ 5856 w 43256"/>
              <a:gd name="connsiteY3" fmla="*/ 35139 h 56293"/>
              <a:gd name="connsiteX4" fmla="*/ 16514 w 43256"/>
              <a:gd name="connsiteY4" fmla="*/ 38949 h 56293"/>
              <a:gd name="connsiteX5" fmla="*/ 15846 w 43256"/>
              <a:gd name="connsiteY5" fmla="*/ 37209 h 56293"/>
              <a:gd name="connsiteX6" fmla="*/ 28863 w 43256"/>
              <a:gd name="connsiteY6" fmla="*/ 34610 h 56293"/>
              <a:gd name="connsiteX7" fmla="*/ 28596 w 43256"/>
              <a:gd name="connsiteY7" fmla="*/ 36519 h 56293"/>
              <a:gd name="connsiteX8" fmla="*/ 34165 w 43256"/>
              <a:gd name="connsiteY8" fmla="*/ 22813 h 56293"/>
              <a:gd name="connsiteX9" fmla="*/ 37416 w 43256"/>
              <a:gd name="connsiteY9" fmla="*/ 29949 h 56293"/>
              <a:gd name="connsiteX10" fmla="*/ 41834 w 43256"/>
              <a:gd name="connsiteY10" fmla="*/ 15213 h 56293"/>
              <a:gd name="connsiteX11" fmla="*/ 40386 w 43256"/>
              <a:gd name="connsiteY11" fmla="*/ 17889 h 56293"/>
              <a:gd name="connsiteX12" fmla="*/ 38360 w 43256"/>
              <a:gd name="connsiteY12" fmla="*/ 5285 h 56293"/>
              <a:gd name="connsiteX13" fmla="*/ 38436 w 43256"/>
              <a:gd name="connsiteY13" fmla="*/ 6549 h 56293"/>
              <a:gd name="connsiteX14" fmla="*/ 29114 w 43256"/>
              <a:gd name="connsiteY14" fmla="*/ 3811 h 56293"/>
              <a:gd name="connsiteX15" fmla="*/ 29856 w 43256"/>
              <a:gd name="connsiteY15" fmla="*/ 2199 h 56293"/>
              <a:gd name="connsiteX16" fmla="*/ 22177 w 43256"/>
              <a:gd name="connsiteY16" fmla="*/ 4579 h 56293"/>
              <a:gd name="connsiteX17" fmla="*/ 22536 w 43256"/>
              <a:gd name="connsiteY17" fmla="*/ 3189 h 56293"/>
              <a:gd name="connsiteX18" fmla="*/ 14036 w 43256"/>
              <a:gd name="connsiteY18" fmla="*/ 5051 h 56293"/>
              <a:gd name="connsiteX19" fmla="*/ 15336 w 43256"/>
              <a:gd name="connsiteY19" fmla="*/ 6399 h 56293"/>
              <a:gd name="connsiteX20" fmla="*/ 4163 w 43256"/>
              <a:gd name="connsiteY20" fmla="*/ 15648 h 56293"/>
              <a:gd name="connsiteX21" fmla="*/ 3936 w 43256"/>
              <a:gd name="connsiteY21" fmla="*/ 14229 h 56293"/>
              <a:gd name="connsiteX0" fmla="*/ 3936 w 43256"/>
              <a:gd name="connsiteY0" fmla="*/ 14229 h 55838"/>
              <a:gd name="connsiteX1" fmla="*/ 5659 w 43256"/>
              <a:gd name="connsiteY1" fmla="*/ 6766 h 55838"/>
              <a:gd name="connsiteX2" fmla="*/ 14041 w 43256"/>
              <a:gd name="connsiteY2" fmla="*/ 5061 h 55838"/>
              <a:gd name="connsiteX3" fmla="*/ 22492 w 43256"/>
              <a:gd name="connsiteY3" fmla="*/ 3291 h 55838"/>
              <a:gd name="connsiteX4" fmla="*/ 25785 w 43256"/>
              <a:gd name="connsiteY4" fmla="*/ 59 h 55838"/>
              <a:gd name="connsiteX5" fmla="*/ 29869 w 43256"/>
              <a:gd name="connsiteY5" fmla="*/ 2340 h 55838"/>
              <a:gd name="connsiteX6" fmla="*/ 35499 w 43256"/>
              <a:gd name="connsiteY6" fmla="*/ 549 h 55838"/>
              <a:gd name="connsiteX7" fmla="*/ 38354 w 43256"/>
              <a:gd name="connsiteY7" fmla="*/ 5435 h 55838"/>
              <a:gd name="connsiteX8" fmla="*/ 42018 w 43256"/>
              <a:gd name="connsiteY8" fmla="*/ 10177 h 55838"/>
              <a:gd name="connsiteX9" fmla="*/ 41854 w 43256"/>
              <a:gd name="connsiteY9" fmla="*/ 15319 h 55838"/>
              <a:gd name="connsiteX10" fmla="*/ 43052 w 43256"/>
              <a:gd name="connsiteY10" fmla="*/ 23181 h 55838"/>
              <a:gd name="connsiteX11" fmla="*/ 37440 w 43256"/>
              <a:gd name="connsiteY11" fmla="*/ 30063 h 55838"/>
              <a:gd name="connsiteX12" fmla="*/ 35431 w 43256"/>
              <a:gd name="connsiteY12" fmla="*/ 35960 h 55838"/>
              <a:gd name="connsiteX13" fmla="*/ 28591 w 43256"/>
              <a:gd name="connsiteY13" fmla="*/ 36674 h 55838"/>
              <a:gd name="connsiteX14" fmla="*/ 23703 w 43256"/>
              <a:gd name="connsiteY14" fmla="*/ 42965 h 55838"/>
              <a:gd name="connsiteX15" fmla="*/ 16516 w 43256"/>
              <a:gd name="connsiteY15" fmla="*/ 39125 h 55838"/>
              <a:gd name="connsiteX16" fmla="*/ 5840 w 43256"/>
              <a:gd name="connsiteY16" fmla="*/ 35331 h 55838"/>
              <a:gd name="connsiteX17" fmla="*/ 1146 w 43256"/>
              <a:gd name="connsiteY17" fmla="*/ 31109 h 55838"/>
              <a:gd name="connsiteX18" fmla="*/ 2149 w 43256"/>
              <a:gd name="connsiteY18" fmla="*/ 25410 h 55838"/>
              <a:gd name="connsiteX19" fmla="*/ 31 w 43256"/>
              <a:gd name="connsiteY19" fmla="*/ 19563 h 55838"/>
              <a:gd name="connsiteX20" fmla="*/ 3899 w 43256"/>
              <a:gd name="connsiteY20" fmla="*/ 14366 h 55838"/>
              <a:gd name="connsiteX21" fmla="*/ 3936 w 43256"/>
              <a:gd name="connsiteY21" fmla="*/ 14229 h 55838"/>
              <a:gd name="connsiteX0" fmla="*/ 704717 w 1635352"/>
              <a:gd name="connsiteY0" fmla="*/ 1481655 h 1496151"/>
              <a:gd name="connsiteX1" fmla="*/ 445572 w 1635352"/>
              <a:gd name="connsiteY1" fmla="*/ 1298449 h 1496151"/>
              <a:gd name="connsiteX2" fmla="*/ 704717 w 1635352"/>
              <a:gd name="connsiteY2" fmla="*/ 1481655 h 1496151"/>
              <a:gd name="connsiteX0" fmla="*/ 431635 w 1635352"/>
              <a:gd name="connsiteY0" fmla="*/ 1259716 h 1496151"/>
              <a:gd name="connsiteX1" fmla="*/ 495943 w 1635352"/>
              <a:gd name="connsiteY1" fmla="*/ 1324024 h 1496151"/>
              <a:gd name="connsiteX2" fmla="*/ 431635 w 1635352"/>
              <a:gd name="connsiteY2" fmla="*/ 1259716 h 1496151"/>
              <a:gd name="connsiteX0" fmla="*/ 492995 w 1635352"/>
              <a:gd name="connsiteY0" fmla="*/ 1321683 h 1496151"/>
              <a:gd name="connsiteX1" fmla="*/ 517129 w 1635352"/>
              <a:gd name="connsiteY1" fmla="*/ 1327924 h 1496151"/>
              <a:gd name="connsiteX2" fmla="*/ 492995 w 1635352"/>
              <a:gd name="connsiteY2" fmla="*/ 1321683 h 1496151"/>
              <a:gd name="connsiteX0" fmla="*/ 4729 w 43256"/>
              <a:gd name="connsiteY0" fmla="*/ 26036 h 55838"/>
              <a:gd name="connsiteX1" fmla="*/ 2196 w 43256"/>
              <a:gd name="connsiteY1" fmla="*/ 25239 h 55838"/>
              <a:gd name="connsiteX2" fmla="*/ 6964 w 43256"/>
              <a:gd name="connsiteY2" fmla="*/ 34758 h 55838"/>
              <a:gd name="connsiteX3" fmla="*/ 5856 w 43256"/>
              <a:gd name="connsiteY3" fmla="*/ 35139 h 55838"/>
              <a:gd name="connsiteX4" fmla="*/ 16514 w 43256"/>
              <a:gd name="connsiteY4" fmla="*/ 38949 h 55838"/>
              <a:gd name="connsiteX5" fmla="*/ 15846 w 43256"/>
              <a:gd name="connsiteY5" fmla="*/ 37209 h 55838"/>
              <a:gd name="connsiteX6" fmla="*/ 28863 w 43256"/>
              <a:gd name="connsiteY6" fmla="*/ 34610 h 55838"/>
              <a:gd name="connsiteX7" fmla="*/ 28596 w 43256"/>
              <a:gd name="connsiteY7" fmla="*/ 36519 h 55838"/>
              <a:gd name="connsiteX8" fmla="*/ 34165 w 43256"/>
              <a:gd name="connsiteY8" fmla="*/ 22813 h 55838"/>
              <a:gd name="connsiteX9" fmla="*/ 37416 w 43256"/>
              <a:gd name="connsiteY9" fmla="*/ 29949 h 55838"/>
              <a:gd name="connsiteX10" fmla="*/ 41834 w 43256"/>
              <a:gd name="connsiteY10" fmla="*/ 15213 h 55838"/>
              <a:gd name="connsiteX11" fmla="*/ 40386 w 43256"/>
              <a:gd name="connsiteY11" fmla="*/ 17889 h 55838"/>
              <a:gd name="connsiteX12" fmla="*/ 38360 w 43256"/>
              <a:gd name="connsiteY12" fmla="*/ 5285 h 55838"/>
              <a:gd name="connsiteX13" fmla="*/ 38436 w 43256"/>
              <a:gd name="connsiteY13" fmla="*/ 6549 h 55838"/>
              <a:gd name="connsiteX14" fmla="*/ 29114 w 43256"/>
              <a:gd name="connsiteY14" fmla="*/ 3811 h 55838"/>
              <a:gd name="connsiteX15" fmla="*/ 29856 w 43256"/>
              <a:gd name="connsiteY15" fmla="*/ 2199 h 55838"/>
              <a:gd name="connsiteX16" fmla="*/ 22177 w 43256"/>
              <a:gd name="connsiteY16" fmla="*/ 4579 h 55838"/>
              <a:gd name="connsiteX17" fmla="*/ 22536 w 43256"/>
              <a:gd name="connsiteY17" fmla="*/ 3189 h 55838"/>
              <a:gd name="connsiteX18" fmla="*/ 14036 w 43256"/>
              <a:gd name="connsiteY18" fmla="*/ 5051 h 55838"/>
              <a:gd name="connsiteX19" fmla="*/ 15336 w 43256"/>
              <a:gd name="connsiteY19" fmla="*/ 6399 h 55838"/>
              <a:gd name="connsiteX20" fmla="*/ 4163 w 43256"/>
              <a:gd name="connsiteY20" fmla="*/ 15648 h 55838"/>
              <a:gd name="connsiteX21" fmla="*/ 3936 w 43256"/>
              <a:gd name="connsiteY21" fmla="*/ 14229 h 55838"/>
              <a:gd name="connsiteX0" fmla="*/ 3936 w 43256"/>
              <a:gd name="connsiteY0" fmla="*/ 14229 h 55838"/>
              <a:gd name="connsiteX1" fmla="*/ 5659 w 43256"/>
              <a:gd name="connsiteY1" fmla="*/ 6766 h 55838"/>
              <a:gd name="connsiteX2" fmla="*/ 14041 w 43256"/>
              <a:gd name="connsiteY2" fmla="*/ 5061 h 55838"/>
              <a:gd name="connsiteX3" fmla="*/ 22492 w 43256"/>
              <a:gd name="connsiteY3" fmla="*/ 3291 h 55838"/>
              <a:gd name="connsiteX4" fmla="*/ 25785 w 43256"/>
              <a:gd name="connsiteY4" fmla="*/ 59 h 55838"/>
              <a:gd name="connsiteX5" fmla="*/ 29869 w 43256"/>
              <a:gd name="connsiteY5" fmla="*/ 2340 h 55838"/>
              <a:gd name="connsiteX6" fmla="*/ 35499 w 43256"/>
              <a:gd name="connsiteY6" fmla="*/ 549 h 55838"/>
              <a:gd name="connsiteX7" fmla="*/ 38354 w 43256"/>
              <a:gd name="connsiteY7" fmla="*/ 5435 h 55838"/>
              <a:gd name="connsiteX8" fmla="*/ 42018 w 43256"/>
              <a:gd name="connsiteY8" fmla="*/ 10177 h 55838"/>
              <a:gd name="connsiteX9" fmla="*/ 41854 w 43256"/>
              <a:gd name="connsiteY9" fmla="*/ 15319 h 55838"/>
              <a:gd name="connsiteX10" fmla="*/ 43052 w 43256"/>
              <a:gd name="connsiteY10" fmla="*/ 23181 h 55838"/>
              <a:gd name="connsiteX11" fmla="*/ 37440 w 43256"/>
              <a:gd name="connsiteY11" fmla="*/ 30063 h 55838"/>
              <a:gd name="connsiteX12" fmla="*/ 35431 w 43256"/>
              <a:gd name="connsiteY12" fmla="*/ 35960 h 55838"/>
              <a:gd name="connsiteX13" fmla="*/ 28591 w 43256"/>
              <a:gd name="connsiteY13" fmla="*/ 36674 h 55838"/>
              <a:gd name="connsiteX14" fmla="*/ 23703 w 43256"/>
              <a:gd name="connsiteY14" fmla="*/ 42965 h 55838"/>
              <a:gd name="connsiteX15" fmla="*/ 16516 w 43256"/>
              <a:gd name="connsiteY15" fmla="*/ 39125 h 55838"/>
              <a:gd name="connsiteX16" fmla="*/ 5840 w 43256"/>
              <a:gd name="connsiteY16" fmla="*/ 35331 h 55838"/>
              <a:gd name="connsiteX17" fmla="*/ 1146 w 43256"/>
              <a:gd name="connsiteY17" fmla="*/ 31109 h 55838"/>
              <a:gd name="connsiteX18" fmla="*/ 2149 w 43256"/>
              <a:gd name="connsiteY18" fmla="*/ 25410 h 55838"/>
              <a:gd name="connsiteX19" fmla="*/ 31 w 43256"/>
              <a:gd name="connsiteY19" fmla="*/ 19563 h 55838"/>
              <a:gd name="connsiteX20" fmla="*/ 3899 w 43256"/>
              <a:gd name="connsiteY20" fmla="*/ 14366 h 55838"/>
              <a:gd name="connsiteX21" fmla="*/ 3936 w 43256"/>
              <a:gd name="connsiteY21" fmla="*/ 14229 h 55838"/>
              <a:gd name="connsiteX0" fmla="*/ 704717 w 1635352"/>
              <a:gd name="connsiteY0" fmla="*/ 1481655 h 1496151"/>
              <a:gd name="connsiteX1" fmla="*/ 445572 w 1635352"/>
              <a:gd name="connsiteY1" fmla="*/ 1298449 h 1496151"/>
              <a:gd name="connsiteX2" fmla="*/ 704717 w 1635352"/>
              <a:gd name="connsiteY2" fmla="*/ 1481655 h 1496151"/>
              <a:gd name="connsiteX0" fmla="*/ 431635 w 1635352"/>
              <a:gd name="connsiteY0" fmla="*/ 1259716 h 1496151"/>
              <a:gd name="connsiteX1" fmla="*/ 495943 w 1635352"/>
              <a:gd name="connsiteY1" fmla="*/ 1324024 h 1496151"/>
              <a:gd name="connsiteX2" fmla="*/ 431635 w 1635352"/>
              <a:gd name="connsiteY2" fmla="*/ 1259716 h 1496151"/>
              <a:gd name="connsiteX0" fmla="*/ 492995 w 1635352"/>
              <a:gd name="connsiteY0" fmla="*/ 1321683 h 1496151"/>
              <a:gd name="connsiteX1" fmla="*/ 585799 w 1635352"/>
              <a:gd name="connsiteY1" fmla="*/ 1177420 h 1496151"/>
              <a:gd name="connsiteX2" fmla="*/ 492995 w 1635352"/>
              <a:gd name="connsiteY2" fmla="*/ 1321683 h 1496151"/>
              <a:gd name="connsiteX0" fmla="*/ 4729 w 43256"/>
              <a:gd name="connsiteY0" fmla="*/ 26036 h 55838"/>
              <a:gd name="connsiteX1" fmla="*/ 2196 w 43256"/>
              <a:gd name="connsiteY1" fmla="*/ 25239 h 55838"/>
              <a:gd name="connsiteX2" fmla="*/ 6964 w 43256"/>
              <a:gd name="connsiteY2" fmla="*/ 34758 h 55838"/>
              <a:gd name="connsiteX3" fmla="*/ 5856 w 43256"/>
              <a:gd name="connsiteY3" fmla="*/ 35139 h 55838"/>
              <a:gd name="connsiteX4" fmla="*/ 16514 w 43256"/>
              <a:gd name="connsiteY4" fmla="*/ 38949 h 55838"/>
              <a:gd name="connsiteX5" fmla="*/ 15846 w 43256"/>
              <a:gd name="connsiteY5" fmla="*/ 37209 h 55838"/>
              <a:gd name="connsiteX6" fmla="*/ 28863 w 43256"/>
              <a:gd name="connsiteY6" fmla="*/ 34610 h 55838"/>
              <a:gd name="connsiteX7" fmla="*/ 28596 w 43256"/>
              <a:gd name="connsiteY7" fmla="*/ 36519 h 55838"/>
              <a:gd name="connsiteX8" fmla="*/ 34165 w 43256"/>
              <a:gd name="connsiteY8" fmla="*/ 22813 h 55838"/>
              <a:gd name="connsiteX9" fmla="*/ 37416 w 43256"/>
              <a:gd name="connsiteY9" fmla="*/ 29949 h 55838"/>
              <a:gd name="connsiteX10" fmla="*/ 41834 w 43256"/>
              <a:gd name="connsiteY10" fmla="*/ 15213 h 55838"/>
              <a:gd name="connsiteX11" fmla="*/ 40386 w 43256"/>
              <a:gd name="connsiteY11" fmla="*/ 17889 h 55838"/>
              <a:gd name="connsiteX12" fmla="*/ 38360 w 43256"/>
              <a:gd name="connsiteY12" fmla="*/ 5285 h 55838"/>
              <a:gd name="connsiteX13" fmla="*/ 38436 w 43256"/>
              <a:gd name="connsiteY13" fmla="*/ 6549 h 55838"/>
              <a:gd name="connsiteX14" fmla="*/ 29114 w 43256"/>
              <a:gd name="connsiteY14" fmla="*/ 3811 h 55838"/>
              <a:gd name="connsiteX15" fmla="*/ 29856 w 43256"/>
              <a:gd name="connsiteY15" fmla="*/ 2199 h 55838"/>
              <a:gd name="connsiteX16" fmla="*/ 22177 w 43256"/>
              <a:gd name="connsiteY16" fmla="*/ 4579 h 55838"/>
              <a:gd name="connsiteX17" fmla="*/ 22536 w 43256"/>
              <a:gd name="connsiteY17" fmla="*/ 3189 h 55838"/>
              <a:gd name="connsiteX18" fmla="*/ 14036 w 43256"/>
              <a:gd name="connsiteY18" fmla="*/ 5051 h 55838"/>
              <a:gd name="connsiteX19" fmla="*/ 15336 w 43256"/>
              <a:gd name="connsiteY19" fmla="*/ 6399 h 55838"/>
              <a:gd name="connsiteX20" fmla="*/ 4163 w 43256"/>
              <a:gd name="connsiteY20" fmla="*/ 15648 h 55838"/>
              <a:gd name="connsiteX21" fmla="*/ 3936 w 43256"/>
              <a:gd name="connsiteY21" fmla="*/ 14229 h 55838"/>
              <a:gd name="connsiteX0" fmla="*/ 3936 w 43256"/>
              <a:gd name="connsiteY0" fmla="*/ 14229 h 55838"/>
              <a:gd name="connsiteX1" fmla="*/ 5659 w 43256"/>
              <a:gd name="connsiteY1" fmla="*/ 6766 h 55838"/>
              <a:gd name="connsiteX2" fmla="*/ 14041 w 43256"/>
              <a:gd name="connsiteY2" fmla="*/ 5061 h 55838"/>
              <a:gd name="connsiteX3" fmla="*/ 22492 w 43256"/>
              <a:gd name="connsiteY3" fmla="*/ 3291 h 55838"/>
              <a:gd name="connsiteX4" fmla="*/ 25785 w 43256"/>
              <a:gd name="connsiteY4" fmla="*/ 59 h 55838"/>
              <a:gd name="connsiteX5" fmla="*/ 29869 w 43256"/>
              <a:gd name="connsiteY5" fmla="*/ 2340 h 55838"/>
              <a:gd name="connsiteX6" fmla="*/ 35499 w 43256"/>
              <a:gd name="connsiteY6" fmla="*/ 549 h 55838"/>
              <a:gd name="connsiteX7" fmla="*/ 38354 w 43256"/>
              <a:gd name="connsiteY7" fmla="*/ 5435 h 55838"/>
              <a:gd name="connsiteX8" fmla="*/ 42018 w 43256"/>
              <a:gd name="connsiteY8" fmla="*/ 10177 h 55838"/>
              <a:gd name="connsiteX9" fmla="*/ 41854 w 43256"/>
              <a:gd name="connsiteY9" fmla="*/ 15319 h 55838"/>
              <a:gd name="connsiteX10" fmla="*/ 43052 w 43256"/>
              <a:gd name="connsiteY10" fmla="*/ 23181 h 55838"/>
              <a:gd name="connsiteX11" fmla="*/ 37440 w 43256"/>
              <a:gd name="connsiteY11" fmla="*/ 30063 h 55838"/>
              <a:gd name="connsiteX12" fmla="*/ 35431 w 43256"/>
              <a:gd name="connsiteY12" fmla="*/ 35960 h 55838"/>
              <a:gd name="connsiteX13" fmla="*/ 28591 w 43256"/>
              <a:gd name="connsiteY13" fmla="*/ 36674 h 55838"/>
              <a:gd name="connsiteX14" fmla="*/ 23703 w 43256"/>
              <a:gd name="connsiteY14" fmla="*/ 42965 h 55838"/>
              <a:gd name="connsiteX15" fmla="*/ 16516 w 43256"/>
              <a:gd name="connsiteY15" fmla="*/ 39125 h 55838"/>
              <a:gd name="connsiteX16" fmla="*/ 5840 w 43256"/>
              <a:gd name="connsiteY16" fmla="*/ 35331 h 55838"/>
              <a:gd name="connsiteX17" fmla="*/ 1146 w 43256"/>
              <a:gd name="connsiteY17" fmla="*/ 31109 h 55838"/>
              <a:gd name="connsiteX18" fmla="*/ 2149 w 43256"/>
              <a:gd name="connsiteY18" fmla="*/ 25410 h 55838"/>
              <a:gd name="connsiteX19" fmla="*/ 31 w 43256"/>
              <a:gd name="connsiteY19" fmla="*/ 19563 h 55838"/>
              <a:gd name="connsiteX20" fmla="*/ 3899 w 43256"/>
              <a:gd name="connsiteY20" fmla="*/ 14366 h 55838"/>
              <a:gd name="connsiteX21" fmla="*/ 3936 w 43256"/>
              <a:gd name="connsiteY21" fmla="*/ 14229 h 55838"/>
              <a:gd name="connsiteX0" fmla="*/ 704717 w 1635352"/>
              <a:gd name="connsiteY0" fmla="*/ 1481655 h 1496151"/>
              <a:gd name="connsiteX1" fmla="*/ 445572 w 1635352"/>
              <a:gd name="connsiteY1" fmla="*/ 1298449 h 1496151"/>
              <a:gd name="connsiteX2" fmla="*/ 704717 w 1635352"/>
              <a:gd name="connsiteY2" fmla="*/ 1481655 h 1496151"/>
              <a:gd name="connsiteX0" fmla="*/ 431635 w 1635352"/>
              <a:gd name="connsiteY0" fmla="*/ 1259716 h 1496151"/>
              <a:gd name="connsiteX1" fmla="*/ 495943 w 1635352"/>
              <a:gd name="connsiteY1" fmla="*/ 1324024 h 1496151"/>
              <a:gd name="connsiteX2" fmla="*/ 431635 w 1635352"/>
              <a:gd name="connsiteY2" fmla="*/ 1259716 h 1496151"/>
              <a:gd name="connsiteX0" fmla="*/ 492995 w 1635352"/>
              <a:gd name="connsiteY0" fmla="*/ 1321683 h 1496151"/>
              <a:gd name="connsiteX1" fmla="*/ 585799 w 1635352"/>
              <a:gd name="connsiteY1" fmla="*/ 1177420 h 1496151"/>
              <a:gd name="connsiteX2" fmla="*/ 492995 w 1635352"/>
              <a:gd name="connsiteY2" fmla="*/ 1321683 h 1496151"/>
              <a:gd name="connsiteX0" fmla="*/ 4729 w 43256"/>
              <a:gd name="connsiteY0" fmla="*/ 26036 h 55838"/>
              <a:gd name="connsiteX1" fmla="*/ 2196 w 43256"/>
              <a:gd name="connsiteY1" fmla="*/ 25239 h 55838"/>
              <a:gd name="connsiteX2" fmla="*/ 6964 w 43256"/>
              <a:gd name="connsiteY2" fmla="*/ 34758 h 55838"/>
              <a:gd name="connsiteX3" fmla="*/ 5856 w 43256"/>
              <a:gd name="connsiteY3" fmla="*/ 35139 h 55838"/>
              <a:gd name="connsiteX4" fmla="*/ 16514 w 43256"/>
              <a:gd name="connsiteY4" fmla="*/ 38949 h 55838"/>
              <a:gd name="connsiteX5" fmla="*/ 15846 w 43256"/>
              <a:gd name="connsiteY5" fmla="*/ 37209 h 55838"/>
              <a:gd name="connsiteX6" fmla="*/ 28863 w 43256"/>
              <a:gd name="connsiteY6" fmla="*/ 34610 h 55838"/>
              <a:gd name="connsiteX7" fmla="*/ 28596 w 43256"/>
              <a:gd name="connsiteY7" fmla="*/ 36519 h 55838"/>
              <a:gd name="connsiteX8" fmla="*/ 34165 w 43256"/>
              <a:gd name="connsiteY8" fmla="*/ 22813 h 55838"/>
              <a:gd name="connsiteX9" fmla="*/ 37416 w 43256"/>
              <a:gd name="connsiteY9" fmla="*/ 29949 h 55838"/>
              <a:gd name="connsiteX10" fmla="*/ 41834 w 43256"/>
              <a:gd name="connsiteY10" fmla="*/ 15213 h 55838"/>
              <a:gd name="connsiteX11" fmla="*/ 40386 w 43256"/>
              <a:gd name="connsiteY11" fmla="*/ 17889 h 55838"/>
              <a:gd name="connsiteX12" fmla="*/ 38360 w 43256"/>
              <a:gd name="connsiteY12" fmla="*/ 5285 h 55838"/>
              <a:gd name="connsiteX13" fmla="*/ 38436 w 43256"/>
              <a:gd name="connsiteY13" fmla="*/ 6549 h 55838"/>
              <a:gd name="connsiteX14" fmla="*/ 29114 w 43256"/>
              <a:gd name="connsiteY14" fmla="*/ 3811 h 55838"/>
              <a:gd name="connsiteX15" fmla="*/ 29856 w 43256"/>
              <a:gd name="connsiteY15" fmla="*/ 2199 h 55838"/>
              <a:gd name="connsiteX16" fmla="*/ 22177 w 43256"/>
              <a:gd name="connsiteY16" fmla="*/ 4579 h 55838"/>
              <a:gd name="connsiteX17" fmla="*/ 22536 w 43256"/>
              <a:gd name="connsiteY17" fmla="*/ 3189 h 55838"/>
              <a:gd name="connsiteX18" fmla="*/ 14036 w 43256"/>
              <a:gd name="connsiteY18" fmla="*/ 5051 h 55838"/>
              <a:gd name="connsiteX19" fmla="*/ 15336 w 43256"/>
              <a:gd name="connsiteY19" fmla="*/ 6399 h 55838"/>
              <a:gd name="connsiteX20" fmla="*/ 4163 w 43256"/>
              <a:gd name="connsiteY20" fmla="*/ 15648 h 55838"/>
              <a:gd name="connsiteX21" fmla="*/ 3936 w 43256"/>
              <a:gd name="connsiteY21" fmla="*/ 14229 h 55838"/>
              <a:gd name="connsiteX0" fmla="*/ 3936 w 43256"/>
              <a:gd name="connsiteY0" fmla="*/ 14229 h 55298"/>
              <a:gd name="connsiteX1" fmla="*/ 5659 w 43256"/>
              <a:gd name="connsiteY1" fmla="*/ 6766 h 55298"/>
              <a:gd name="connsiteX2" fmla="*/ 14041 w 43256"/>
              <a:gd name="connsiteY2" fmla="*/ 5061 h 55298"/>
              <a:gd name="connsiteX3" fmla="*/ 22492 w 43256"/>
              <a:gd name="connsiteY3" fmla="*/ 3291 h 55298"/>
              <a:gd name="connsiteX4" fmla="*/ 25785 w 43256"/>
              <a:gd name="connsiteY4" fmla="*/ 59 h 55298"/>
              <a:gd name="connsiteX5" fmla="*/ 29869 w 43256"/>
              <a:gd name="connsiteY5" fmla="*/ 2340 h 55298"/>
              <a:gd name="connsiteX6" fmla="*/ 35499 w 43256"/>
              <a:gd name="connsiteY6" fmla="*/ 549 h 55298"/>
              <a:gd name="connsiteX7" fmla="*/ 38354 w 43256"/>
              <a:gd name="connsiteY7" fmla="*/ 5435 h 55298"/>
              <a:gd name="connsiteX8" fmla="*/ 42018 w 43256"/>
              <a:gd name="connsiteY8" fmla="*/ 10177 h 55298"/>
              <a:gd name="connsiteX9" fmla="*/ 41854 w 43256"/>
              <a:gd name="connsiteY9" fmla="*/ 15319 h 55298"/>
              <a:gd name="connsiteX10" fmla="*/ 43052 w 43256"/>
              <a:gd name="connsiteY10" fmla="*/ 23181 h 55298"/>
              <a:gd name="connsiteX11" fmla="*/ 37440 w 43256"/>
              <a:gd name="connsiteY11" fmla="*/ 30063 h 55298"/>
              <a:gd name="connsiteX12" fmla="*/ 35431 w 43256"/>
              <a:gd name="connsiteY12" fmla="*/ 35960 h 55298"/>
              <a:gd name="connsiteX13" fmla="*/ 28591 w 43256"/>
              <a:gd name="connsiteY13" fmla="*/ 36674 h 55298"/>
              <a:gd name="connsiteX14" fmla="*/ 23703 w 43256"/>
              <a:gd name="connsiteY14" fmla="*/ 42965 h 55298"/>
              <a:gd name="connsiteX15" fmla="*/ 16516 w 43256"/>
              <a:gd name="connsiteY15" fmla="*/ 39125 h 55298"/>
              <a:gd name="connsiteX16" fmla="*/ 5840 w 43256"/>
              <a:gd name="connsiteY16" fmla="*/ 35331 h 55298"/>
              <a:gd name="connsiteX17" fmla="*/ 1146 w 43256"/>
              <a:gd name="connsiteY17" fmla="*/ 31109 h 55298"/>
              <a:gd name="connsiteX18" fmla="*/ 2149 w 43256"/>
              <a:gd name="connsiteY18" fmla="*/ 25410 h 55298"/>
              <a:gd name="connsiteX19" fmla="*/ 31 w 43256"/>
              <a:gd name="connsiteY19" fmla="*/ 19563 h 55298"/>
              <a:gd name="connsiteX20" fmla="*/ 3899 w 43256"/>
              <a:gd name="connsiteY20" fmla="*/ 14366 h 55298"/>
              <a:gd name="connsiteX21" fmla="*/ 3936 w 43256"/>
              <a:gd name="connsiteY21" fmla="*/ 14229 h 55298"/>
              <a:gd name="connsiteX0" fmla="*/ 704717 w 1635352"/>
              <a:gd name="connsiteY0" fmla="*/ 1481655 h 1481695"/>
              <a:gd name="connsiteX1" fmla="*/ 424590 w 1635352"/>
              <a:gd name="connsiteY1" fmla="*/ 1424187 h 1481695"/>
              <a:gd name="connsiteX2" fmla="*/ 704717 w 1635352"/>
              <a:gd name="connsiteY2" fmla="*/ 1481655 h 1481695"/>
              <a:gd name="connsiteX0" fmla="*/ 431635 w 1635352"/>
              <a:gd name="connsiteY0" fmla="*/ 1259716 h 1481695"/>
              <a:gd name="connsiteX1" fmla="*/ 495943 w 1635352"/>
              <a:gd name="connsiteY1" fmla="*/ 1324024 h 1481695"/>
              <a:gd name="connsiteX2" fmla="*/ 431635 w 1635352"/>
              <a:gd name="connsiteY2" fmla="*/ 1259716 h 1481695"/>
              <a:gd name="connsiteX0" fmla="*/ 492995 w 1635352"/>
              <a:gd name="connsiteY0" fmla="*/ 1321683 h 1481695"/>
              <a:gd name="connsiteX1" fmla="*/ 585799 w 1635352"/>
              <a:gd name="connsiteY1" fmla="*/ 1177420 h 1481695"/>
              <a:gd name="connsiteX2" fmla="*/ 492995 w 1635352"/>
              <a:gd name="connsiteY2" fmla="*/ 1321683 h 1481695"/>
              <a:gd name="connsiteX0" fmla="*/ 4729 w 43256"/>
              <a:gd name="connsiteY0" fmla="*/ 26036 h 55298"/>
              <a:gd name="connsiteX1" fmla="*/ 2196 w 43256"/>
              <a:gd name="connsiteY1" fmla="*/ 25239 h 55298"/>
              <a:gd name="connsiteX2" fmla="*/ 6964 w 43256"/>
              <a:gd name="connsiteY2" fmla="*/ 34758 h 55298"/>
              <a:gd name="connsiteX3" fmla="*/ 5856 w 43256"/>
              <a:gd name="connsiteY3" fmla="*/ 35139 h 55298"/>
              <a:gd name="connsiteX4" fmla="*/ 16514 w 43256"/>
              <a:gd name="connsiteY4" fmla="*/ 38949 h 55298"/>
              <a:gd name="connsiteX5" fmla="*/ 15846 w 43256"/>
              <a:gd name="connsiteY5" fmla="*/ 37209 h 55298"/>
              <a:gd name="connsiteX6" fmla="*/ 28863 w 43256"/>
              <a:gd name="connsiteY6" fmla="*/ 34610 h 55298"/>
              <a:gd name="connsiteX7" fmla="*/ 28596 w 43256"/>
              <a:gd name="connsiteY7" fmla="*/ 36519 h 55298"/>
              <a:gd name="connsiteX8" fmla="*/ 34165 w 43256"/>
              <a:gd name="connsiteY8" fmla="*/ 22813 h 55298"/>
              <a:gd name="connsiteX9" fmla="*/ 37416 w 43256"/>
              <a:gd name="connsiteY9" fmla="*/ 29949 h 55298"/>
              <a:gd name="connsiteX10" fmla="*/ 41834 w 43256"/>
              <a:gd name="connsiteY10" fmla="*/ 15213 h 55298"/>
              <a:gd name="connsiteX11" fmla="*/ 40386 w 43256"/>
              <a:gd name="connsiteY11" fmla="*/ 17889 h 55298"/>
              <a:gd name="connsiteX12" fmla="*/ 38360 w 43256"/>
              <a:gd name="connsiteY12" fmla="*/ 5285 h 55298"/>
              <a:gd name="connsiteX13" fmla="*/ 38436 w 43256"/>
              <a:gd name="connsiteY13" fmla="*/ 6549 h 55298"/>
              <a:gd name="connsiteX14" fmla="*/ 29114 w 43256"/>
              <a:gd name="connsiteY14" fmla="*/ 3811 h 55298"/>
              <a:gd name="connsiteX15" fmla="*/ 29856 w 43256"/>
              <a:gd name="connsiteY15" fmla="*/ 2199 h 55298"/>
              <a:gd name="connsiteX16" fmla="*/ 22177 w 43256"/>
              <a:gd name="connsiteY16" fmla="*/ 4579 h 55298"/>
              <a:gd name="connsiteX17" fmla="*/ 22536 w 43256"/>
              <a:gd name="connsiteY17" fmla="*/ 3189 h 55298"/>
              <a:gd name="connsiteX18" fmla="*/ 14036 w 43256"/>
              <a:gd name="connsiteY18" fmla="*/ 5051 h 55298"/>
              <a:gd name="connsiteX19" fmla="*/ 15336 w 43256"/>
              <a:gd name="connsiteY19" fmla="*/ 6399 h 55298"/>
              <a:gd name="connsiteX20" fmla="*/ 4163 w 43256"/>
              <a:gd name="connsiteY20" fmla="*/ 15648 h 55298"/>
              <a:gd name="connsiteX21" fmla="*/ 3936 w 43256"/>
              <a:gd name="connsiteY21" fmla="*/ 14229 h 55298"/>
              <a:gd name="connsiteX0" fmla="*/ 3936 w 43256"/>
              <a:gd name="connsiteY0" fmla="*/ 14229 h 55297"/>
              <a:gd name="connsiteX1" fmla="*/ 5659 w 43256"/>
              <a:gd name="connsiteY1" fmla="*/ 6766 h 55297"/>
              <a:gd name="connsiteX2" fmla="*/ 14041 w 43256"/>
              <a:gd name="connsiteY2" fmla="*/ 5061 h 55297"/>
              <a:gd name="connsiteX3" fmla="*/ 22492 w 43256"/>
              <a:gd name="connsiteY3" fmla="*/ 3291 h 55297"/>
              <a:gd name="connsiteX4" fmla="*/ 25785 w 43256"/>
              <a:gd name="connsiteY4" fmla="*/ 59 h 55297"/>
              <a:gd name="connsiteX5" fmla="*/ 29869 w 43256"/>
              <a:gd name="connsiteY5" fmla="*/ 2340 h 55297"/>
              <a:gd name="connsiteX6" fmla="*/ 35499 w 43256"/>
              <a:gd name="connsiteY6" fmla="*/ 549 h 55297"/>
              <a:gd name="connsiteX7" fmla="*/ 38354 w 43256"/>
              <a:gd name="connsiteY7" fmla="*/ 5435 h 55297"/>
              <a:gd name="connsiteX8" fmla="*/ 42018 w 43256"/>
              <a:gd name="connsiteY8" fmla="*/ 10177 h 55297"/>
              <a:gd name="connsiteX9" fmla="*/ 41854 w 43256"/>
              <a:gd name="connsiteY9" fmla="*/ 15319 h 55297"/>
              <a:gd name="connsiteX10" fmla="*/ 43052 w 43256"/>
              <a:gd name="connsiteY10" fmla="*/ 23181 h 55297"/>
              <a:gd name="connsiteX11" fmla="*/ 37440 w 43256"/>
              <a:gd name="connsiteY11" fmla="*/ 30063 h 55297"/>
              <a:gd name="connsiteX12" fmla="*/ 35431 w 43256"/>
              <a:gd name="connsiteY12" fmla="*/ 35960 h 55297"/>
              <a:gd name="connsiteX13" fmla="*/ 28591 w 43256"/>
              <a:gd name="connsiteY13" fmla="*/ 36674 h 55297"/>
              <a:gd name="connsiteX14" fmla="*/ 23703 w 43256"/>
              <a:gd name="connsiteY14" fmla="*/ 42965 h 55297"/>
              <a:gd name="connsiteX15" fmla="*/ 16516 w 43256"/>
              <a:gd name="connsiteY15" fmla="*/ 39125 h 55297"/>
              <a:gd name="connsiteX16" fmla="*/ 5840 w 43256"/>
              <a:gd name="connsiteY16" fmla="*/ 35331 h 55297"/>
              <a:gd name="connsiteX17" fmla="*/ 1146 w 43256"/>
              <a:gd name="connsiteY17" fmla="*/ 31109 h 55297"/>
              <a:gd name="connsiteX18" fmla="*/ 2149 w 43256"/>
              <a:gd name="connsiteY18" fmla="*/ 25410 h 55297"/>
              <a:gd name="connsiteX19" fmla="*/ 31 w 43256"/>
              <a:gd name="connsiteY19" fmla="*/ 19563 h 55297"/>
              <a:gd name="connsiteX20" fmla="*/ 3899 w 43256"/>
              <a:gd name="connsiteY20" fmla="*/ 14366 h 55297"/>
              <a:gd name="connsiteX21" fmla="*/ 3936 w 43256"/>
              <a:gd name="connsiteY21" fmla="*/ 14229 h 55297"/>
              <a:gd name="connsiteX0" fmla="*/ 704717 w 1635352"/>
              <a:gd name="connsiteY0" fmla="*/ 1481655 h 1481655"/>
              <a:gd name="connsiteX1" fmla="*/ 519964 w 1635352"/>
              <a:gd name="connsiteY1" fmla="*/ 1267951 h 1481655"/>
              <a:gd name="connsiteX2" fmla="*/ 704717 w 1635352"/>
              <a:gd name="connsiteY2" fmla="*/ 1481655 h 1481655"/>
              <a:gd name="connsiteX0" fmla="*/ 431635 w 1635352"/>
              <a:gd name="connsiteY0" fmla="*/ 1259716 h 1481655"/>
              <a:gd name="connsiteX1" fmla="*/ 495943 w 1635352"/>
              <a:gd name="connsiteY1" fmla="*/ 1324024 h 1481655"/>
              <a:gd name="connsiteX2" fmla="*/ 431635 w 1635352"/>
              <a:gd name="connsiteY2" fmla="*/ 1259716 h 1481655"/>
              <a:gd name="connsiteX0" fmla="*/ 492995 w 1635352"/>
              <a:gd name="connsiteY0" fmla="*/ 1321683 h 1481655"/>
              <a:gd name="connsiteX1" fmla="*/ 585799 w 1635352"/>
              <a:gd name="connsiteY1" fmla="*/ 1177420 h 1481655"/>
              <a:gd name="connsiteX2" fmla="*/ 492995 w 1635352"/>
              <a:gd name="connsiteY2" fmla="*/ 1321683 h 1481655"/>
              <a:gd name="connsiteX0" fmla="*/ 4729 w 43256"/>
              <a:gd name="connsiteY0" fmla="*/ 26036 h 55297"/>
              <a:gd name="connsiteX1" fmla="*/ 2196 w 43256"/>
              <a:gd name="connsiteY1" fmla="*/ 25239 h 55297"/>
              <a:gd name="connsiteX2" fmla="*/ 6964 w 43256"/>
              <a:gd name="connsiteY2" fmla="*/ 34758 h 55297"/>
              <a:gd name="connsiteX3" fmla="*/ 5856 w 43256"/>
              <a:gd name="connsiteY3" fmla="*/ 35139 h 55297"/>
              <a:gd name="connsiteX4" fmla="*/ 16514 w 43256"/>
              <a:gd name="connsiteY4" fmla="*/ 38949 h 55297"/>
              <a:gd name="connsiteX5" fmla="*/ 15846 w 43256"/>
              <a:gd name="connsiteY5" fmla="*/ 37209 h 55297"/>
              <a:gd name="connsiteX6" fmla="*/ 28863 w 43256"/>
              <a:gd name="connsiteY6" fmla="*/ 34610 h 55297"/>
              <a:gd name="connsiteX7" fmla="*/ 28596 w 43256"/>
              <a:gd name="connsiteY7" fmla="*/ 36519 h 55297"/>
              <a:gd name="connsiteX8" fmla="*/ 34165 w 43256"/>
              <a:gd name="connsiteY8" fmla="*/ 22813 h 55297"/>
              <a:gd name="connsiteX9" fmla="*/ 37416 w 43256"/>
              <a:gd name="connsiteY9" fmla="*/ 29949 h 55297"/>
              <a:gd name="connsiteX10" fmla="*/ 41834 w 43256"/>
              <a:gd name="connsiteY10" fmla="*/ 15213 h 55297"/>
              <a:gd name="connsiteX11" fmla="*/ 40386 w 43256"/>
              <a:gd name="connsiteY11" fmla="*/ 17889 h 55297"/>
              <a:gd name="connsiteX12" fmla="*/ 38360 w 43256"/>
              <a:gd name="connsiteY12" fmla="*/ 5285 h 55297"/>
              <a:gd name="connsiteX13" fmla="*/ 38436 w 43256"/>
              <a:gd name="connsiteY13" fmla="*/ 6549 h 55297"/>
              <a:gd name="connsiteX14" fmla="*/ 29114 w 43256"/>
              <a:gd name="connsiteY14" fmla="*/ 3811 h 55297"/>
              <a:gd name="connsiteX15" fmla="*/ 29856 w 43256"/>
              <a:gd name="connsiteY15" fmla="*/ 2199 h 55297"/>
              <a:gd name="connsiteX16" fmla="*/ 22177 w 43256"/>
              <a:gd name="connsiteY16" fmla="*/ 4579 h 55297"/>
              <a:gd name="connsiteX17" fmla="*/ 22536 w 43256"/>
              <a:gd name="connsiteY17" fmla="*/ 3189 h 55297"/>
              <a:gd name="connsiteX18" fmla="*/ 14036 w 43256"/>
              <a:gd name="connsiteY18" fmla="*/ 5051 h 55297"/>
              <a:gd name="connsiteX19" fmla="*/ 15336 w 43256"/>
              <a:gd name="connsiteY19" fmla="*/ 6399 h 55297"/>
              <a:gd name="connsiteX20" fmla="*/ 4163 w 43256"/>
              <a:gd name="connsiteY20" fmla="*/ 15648 h 55297"/>
              <a:gd name="connsiteX21" fmla="*/ 3936 w 43256"/>
              <a:gd name="connsiteY21" fmla="*/ 14229 h 55297"/>
              <a:gd name="connsiteX0" fmla="*/ 3936 w 43256"/>
              <a:gd name="connsiteY0" fmla="*/ 14229 h 56079"/>
              <a:gd name="connsiteX1" fmla="*/ 5659 w 43256"/>
              <a:gd name="connsiteY1" fmla="*/ 6766 h 56079"/>
              <a:gd name="connsiteX2" fmla="*/ 14041 w 43256"/>
              <a:gd name="connsiteY2" fmla="*/ 5061 h 56079"/>
              <a:gd name="connsiteX3" fmla="*/ 22492 w 43256"/>
              <a:gd name="connsiteY3" fmla="*/ 3291 h 56079"/>
              <a:gd name="connsiteX4" fmla="*/ 25785 w 43256"/>
              <a:gd name="connsiteY4" fmla="*/ 59 h 56079"/>
              <a:gd name="connsiteX5" fmla="*/ 29869 w 43256"/>
              <a:gd name="connsiteY5" fmla="*/ 2340 h 56079"/>
              <a:gd name="connsiteX6" fmla="*/ 35499 w 43256"/>
              <a:gd name="connsiteY6" fmla="*/ 549 h 56079"/>
              <a:gd name="connsiteX7" fmla="*/ 38354 w 43256"/>
              <a:gd name="connsiteY7" fmla="*/ 5435 h 56079"/>
              <a:gd name="connsiteX8" fmla="*/ 42018 w 43256"/>
              <a:gd name="connsiteY8" fmla="*/ 10177 h 56079"/>
              <a:gd name="connsiteX9" fmla="*/ 41854 w 43256"/>
              <a:gd name="connsiteY9" fmla="*/ 15319 h 56079"/>
              <a:gd name="connsiteX10" fmla="*/ 43052 w 43256"/>
              <a:gd name="connsiteY10" fmla="*/ 23181 h 56079"/>
              <a:gd name="connsiteX11" fmla="*/ 37440 w 43256"/>
              <a:gd name="connsiteY11" fmla="*/ 30063 h 56079"/>
              <a:gd name="connsiteX12" fmla="*/ 35431 w 43256"/>
              <a:gd name="connsiteY12" fmla="*/ 35960 h 56079"/>
              <a:gd name="connsiteX13" fmla="*/ 28591 w 43256"/>
              <a:gd name="connsiteY13" fmla="*/ 36674 h 56079"/>
              <a:gd name="connsiteX14" fmla="*/ 23703 w 43256"/>
              <a:gd name="connsiteY14" fmla="*/ 42965 h 56079"/>
              <a:gd name="connsiteX15" fmla="*/ 16516 w 43256"/>
              <a:gd name="connsiteY15" fmla="*/ 39125 h 56079"/>
              <a:gd name="connsiteX16" fmla="*/ 5840 w 43256"/>
              <a:gd name="connsiteY16" fmla="*/ 35331 h 56079"/>
              <a:gd name="connsiteX17" fmla="*/ 1146 w 43256"/>
              <a:gd name="connsiteY17" fmla="*/ 31109 h 56079"/>
              <a:gd name="connsiteX18" fmla="*/ 2149 w 43256"/>
              <a:gd name="connsiteY18" fmla="*/ 25410 h 56079"/>
              <a:gd name="connsiteX19" fmla="*/ 31 w 43256"/>
              <a:gd name="connsiteY19" fmla="*/ 19563 h 56079"/>
              <a:gd name="connsiteX20" fmla="*/ 3899 w 43256"/>
              <a:gd name="connsiteY20" fmla="*/ 14366 h 56079"/>
              <a:gd name="connsiteX21" fmla="*/ 3936 w 43256"/>
              <a:gd name="connsiteY21" fmla="*/ 14229 h 56079"/>
              <a:gd name="connsiteX0" fmla="*/ 704717 w 1635352"/>
              <a:gd name="connsiteY0" fmla="*/ 1481655 h 1502599"/>
              <a:gd name="connsiteX1" fmla="*/ 519964 w 1635352"/>
              <a:gd name="connsiteY1" fmla="*/ 1267951 h 1502599"/>
              <a:gd name="connsiteX2" fmla="*/ 704717 w 1635352"/>
              <a:gd name="connsiteY2" fmla="*/ 1481655 h 1502599"/>
              <a:gd name="connsiteX0" fmla="*/ 431635 w 1635352"/>
              <a:gd name="connsiteY0" fmla="*/ 1259716 h 1502599"/>
              <a:gd name="connsiteX1" fmla="*/ 495943 w 1635352"/>
              <a:gd name="connsiteY1" fmla="*/ 1324024 h 1502599"/>
              <a:gd name="connsiteX2" fmla="*/ 431635 w 1635352"/>
              <a:gd name="connsiteY2" fmla="*/ 1259716 h 1502599"/>
              <a:gd name="connsiteX0" fmla="*/ 492995 w 1635352"/>
              <a:gd name="connsiteY0" fmla="*/ 1321683 h 1502599"/>
              <a:gd name="connsiteX1" fmla="*/ 585799 w 1635352"/>
              <a:gd name="connsiteY1" fmla="*/ 1177420 h 1502599"/>
              <a:gd name="connsiteX2" fmla="*/ 492995 w 1635352"/>
              <a:gd name="connsiteY2" fmla="*/ 1321683 h 1502599"/>
              <a:gd name="connsiteX0" fmla="*/ 4729 w 43256"/>
              <a:gd name="connsiteY0" fmla="*/ 26036 h 56079"/>
              <a:gd name="connsiteX1" fmla="*/ 2196 w 43256"/>
              <a:gd name="connsiteY1" fmla="*/ 25239 h 56079"/>
              <a:gd name="connsiteX2" fmla="*/ 6964 w 43256"/>
              <a:gd name="connsiteY2" fmla="*/ 34758 h 56079"/>
              <a:gd name="connsiteX3" fmla="*/ 5856 w 43256"/>
              <a:gd name="connsiteY3" fmla="*/ 35139 h 56079"/>
              <a:gd name="connsiteX4" fmla="*/ 16514 w 43256"/>
              <a:gd name="connsiteY4" fmla="*/ 38949 h 56079"/>
              <a:gd name="connsiteX5" fmla="*/ 15846 w 43256"/>
              <a:gd name="connsiteY5" fmla="*/ 37209 h 56079"/>
              <a:gd name="connsiteX6" fmla="*/ 28863 w 43256"/>
              <a:gd name="connsiteY6" fmla="*/ 34610 h 56079"/>
              <a:gd name="connsiteX7" fmla="*/ 28596 w 43256"/>
              <a:gd name="connsiteY7" fmla="*/ 36519 h 56079"/>
              <a:gd name="connsiteX8" fmla="*/ 34165 w 43256"/>
              <a:gd name="connsiteY8" fmla="*/ 22813 h 56079"/>
              <a:gd name="connsiteX9" fmla="*/ 37416 w 43256"/>
              <a:gd name="connsiteY9" fmla="*/ 29949 h 56079"/>
              <a:gd name="connsiteX10" fmla="*/ 41834 w 43256"/>
              <a:gd name="connsiteY10" fmla="*/ 15213 h 56079"/>
              <a:gd name="connsiteX11" fmla="*/ 40386 w 43256"/>
              <a:gd name="connsiteY11" fmla="*/ 17889 h 56079"/>
              <a:gd name="connsiteX12" fmla="*/ 38360 w 43256"/>
              <a:gd name="connsiteY12" fmla="*/ 5285 h 56079"/>
              <a:gd name="connsiteX13" fmla="*/ 38436 w 43256"/>
              <a:gd name="connsiteY13" fmla="*/ 6549 h 56079"/>
              <a:gd name="connsiteX14" fmla="*/ 29114 w 43256"/>
              <a:gd name="connsiteY14" fmla="*/ 3811 h 56079"/>
              <a:gd name="connsiteX15" fmla="*/ 29856 w 43256"/>
              <a:gd name="connsiteY15" fmla="*/ 2199 h 56079"/>
              <a:gd name="connsiteX16" fmla="*/ 22177 w 43256"/>
              <a:gd name="connsiteY16" fmla="*/ 4579 h 56079"/>
              <a:gd name="connsiteX17" fmla="*/ 22536 w 43256"/>
              <a:gd name="connsiteY17" fmla="*/ 3189 h 56079"/>
              <a:gd name="connsiteX18" fmla="*/ 14036 w 43256"/>
              <a:gd name="connsiteY18" fmla="*/ 5051 h 56079"/>
              <a:gd name="connsiteX19" fmla="*/ 15336 w 43256"/>
              <a:gd name="connsiteY19" fmla="*/ 6399 h 56079"/>
              <a:gd name="connsiteX20" fmla="*/ 4163 w 43256"/>
              <a:gd name="connsiteY20" fmla="*/ 15648 h 56079"/>
              <a:gd name="connsiteX21" fmla="*/ 3936 w 43256"/>
              <a:gd name="connsiteY21" fmla="*/ 14229 h 56079"/>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431635 w 1635352"/>
              <a:gd name="connsiteY0" fmla="*/ 1259716 h 1403168"/>
              <a:gd name="connsiteX1" fmla="*/ 495943 w 1635352"/>
              <a:gd name="connsiteY1" fmla="*/ 1324024 h 1403168"/>
              <a:gd name="connsiteX2" fmla="*/ 431635 w 1635352"/>
              <a:gd name="connsiteY2" fmla="*/ 1259716 h 1403168"/>
              <a:gd name="connsiteX0" fmla="*/ 492995 w 1635352"/>
              <a:gd name="connsiteY0" fmla="*/ 1321683 h 1403168"/>
              <a:gd name="connsiteX1" fmla="*/ 585799 w 1635352"/>
              <a:gd name="connsiteY1" fmla="*/ 1177420 h 1403168"/>
              <a:gd name="connsiteX2" fmla="*/ 492995 w 1635352"/>
              <a:gd name="connsiteY2" fmla="*/ 1321683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431635 w 1635352"/>
              <a:gd name="connsiteY0" fmla="*/ 1259716 h 1403168"/>
              <a:gd name="connsiteX1" fmla="*/ 495943 w 1635352"/>
              <a:gd name="connsiteY1" fmla="*/ 1324024 h 1403168"/>
              <a:gd name="connsiteX2" fmla="*/ 431635 w 1635352"/>
              <a:gd name="connsiteY2" fmla="*/ 1259716 h 1403168"/>
              <a:gd name="connsiteX0" fmla="*/ 492995 w 1635352"/>
              <a:gd name="connsiteY0" fmla="*/ 1321683 h 1403168"/>
              <a:gd name="connsiteX1" fmla="*/ 622041 w 1635352"/>
              <a:gd name="connsiteY1" fmla="*/ 1108818 h 1403168"/>
              <a:gd name="connsiteX2" fmla="*/ 492995 w 1635352"/>
              <a:gd name="connsiteY2" fmla="*/ 1321683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570881 w 1635352"/>
              <a:gd name="connsiteY0" fmla="*/ 1206358 h 1403168"/>
              <a:gd name="connsiteX1" fmla="*/ 495943 w 1635352"/>
              <a:gd name="connsiteY1" fmla="*/ 1324024 h 1403168"/>
              <a:gd name="connsiteX2" fmla="*/ 570881 w 1635352"/>
              <a:gd name="connsiteY2" fmla="*/ 1206358 h 1403168"/>
              <a:gd name="connsiteX0" fmla="*/ 492995 w 1635352"/>
              <a:gd name="connsiteY0" fmla="*/ 1321683 h 1403168"/>
              <a:gd name="connsiteX1" fmla="*/ 622041 w 1635352"/>
              <a:gd name="connsiteY1" fmla="*/ 1108818 h 1403168"/>
              <a:gd name="connsiteX2" fmla="*/ 492995 w 1635352"/>
              <a:gd name="connsiteY2" fmla="*/ 1321683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570881 w 1635352"/>
              <a:gd name="connsiteY0" fmla="*/ 1206358 h 1403168"/>
              <a:gd name="connsiteX1" fmla="*/ 495943 w 1635352"/>
              <a:gd name="connsiteY1" fmla="*/ 1324024 h 1403168"/>
              <a:gd name="connsiteX2" fmla="*/ 570881 w 1635352"/>
              <a:gd name="connsiteY2" fmla="*/ 1206358 h 1403168"/>
              <a:gd name="connsiteX0" fmla="*/ 492995 w 1635352"/>
              <a:gd name="connsiteY0" fmla="*/ 1321683 h 1403168"/>
              <a:gd name="connsiteX1" fmla="*/ 622041 w 1635352"/>
              <a:gd name="connsiteY1" fmla="*/ 1108818 h 1403168"/>
              <a:gd name="connsiteX2" fmla="*/ 492995 w 1635352"/>
              <a:gd name="connsiteY2" fmla="*/ 1321683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570881 w 1635352"/>
              <a:gd name="connsiteY0" fmla="*/ 1206358 h 1403168"/>
              <a:gd name="connsiteX1" fmla="*/ 495943 w 1635352"/>
              <a:gd name="connsiteY1" fmla="*/ 1324024 h 1403168"/>
              <a:gd name="connsiteX2" fmla="*/ 570881 w 1635352"/>
              <a:gd name="connsiteY2" fmla="*/ 1206358 h 1403168"/>
              <a:gd name="connsiteX0" fmla="*/ 472012 w 1635352"/>
              <a:gd name="connsiteY0" fmla="*/ 1310249 h 1403168"/>
              <a:gd name="connsiteX1" fmla="*/ 622041 w 1635352"/>
              <a:gd name="connsiteY1" fmla="*/ 1108818 h 1403168"/>
              <a:gd name="connsiteX2" fmla="*/ 472012 w 1635352"/>
              <a:gd name="connsiteY2" fmla="*/ 1310249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570881 w 1635352"/>
              <a:gd name="connsiteY0" fmla="*/ 1206358 h 1403168"/>
              <a:gd name="connsiteX1" fmla="*/ 459700 w 1635352"/>
              <a:gd name="connsiteY1" fmla="*/ 1324024 h 1403168"/>
              <a:gd name="connsiteX2" fmla="*/ 570881 w 1635352"/>
              <a:gd name="connsiteY2" fmla="*/ 1206358 h 1403168"/>
              <a:gd name="connsiteX0" fmla="*/ 472012 w 1635352"/>
              <a:gd name="connsiteY0" fmla="*/ 1310249 h 1403168"/>
              <a:gd name="connsiteX1" fmla="*/ 622041 w 1635352"/>
              <a:gd name="connsiteY1" fmla="*/ 1108818 h 1403168"/>
              <a:gd name="connsiteX2" fmla="*/ 472012 w 1635352"/>
              <a:gd name="connsiteY2" fmla="*/ 1310249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570881 w 1635352"/>
              <a:gd name="connsiteY0" fmla="*/ 1206358 h 1403168"/>
              <a:gd name="connsiteX1" fmla="*/ 459700 w 1635352"/>
              <a:gd name="connsiteY1" fmla="*/ 1324024 h 1403168"/>
              <a:gd name="connsiteX2" fmla="*/ 570881 w 1635352"/>
              <a:gd name="connsiteY2" fmla="*/ 1206358 h 1403168"/>
              <a:gd name="connsiteX0" fmla="*/ 494902 w 1635352"/>
              <a:gd name="connsiteY0" fmla="*/ 1304532 h 1403168"/>
              <a:gd name="connsiteX1" fmla="*/ 622041 w 1635352"/>
              <a:gd name="connsiteY1" fmla="*/ 1108818 h 1403168"/>
              <a:gd name="connsiteX2" fmla="*/ 494902 w 1635352"/>
              <a:gd name="connsiteY2" fmla="*/ 1304532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68"/>
              <a:gd name="connsiteX1" fmla="*/ 5659 w 43256"/>
              <a:gd name="connsiteY1" fmla="*/ 6766 h 52368"/>
              <a:gd name="connsiteX2" fmla="*/ 14041 w 43256"/>
              <a:gd name="connsiteY2" fmla="*/ 5061 h 52368"/>
              <a:gd name="connsiteX3" fmla="*/ 22492 w 43256"/>
              <a:gd name="connsiteY3" fmla="*/ 3291 h 52368"/>
              <a:gd name="connsiteX4" fmla="*/ 25785 w 43256"/>
              <a:gd name="connsiteY4" fmla="*/ 59 h 52368"/>
              <a:gd name="connsiteX5" fmla="*/ 29869 w 43256"/>
              <a:gd name="connsiteY5" fmla="*/ 2340 h 52368"/>
              <a:gd name="connsiteX6" fmla="*/ 35499 w 43256"/>
              <a:gd name="connsiteY6" fmla="*/ 549 h 52368"/>
              <a:gd name="connsiteX7" fmla="*/ 38354 w 43256"/>
              <a:gd name="connsiteY7" fmla="*/ 5435 h 52368"/>
              <a:gd name="connsiteX8" fmla="*/ 42018 w 43256"/>
              <a:gd name="connsiteY8" fmla="*/ 10177 h 52368"/>
              <a:gd name="connsiteX9" fmla="*/ 41854 w 43256"/>
              <a:gd name="connsiteY9" fmla="*/ 15319 h 52368"/>
              <a:gd name="connsiteX10" fmla="*/ 43052 w 43256"/>
              <a:gd name="connsiteY10" fmla="*/ 23181 h 52368"/>
              <a:gd name="connsiteX11" fmla="*/ 37440 w 43256"/>
              <a:gd name="connsiteY11" fmla="*/ 30063 h 52368"/>
              <a:gd name="connsiteX12" fmla="*/ 35431 w 43256"/>
              <a:gd name="connsiteY12" fmla="*/ 35960 h 52368"/>
              <a:gd name="connsiteX13" fmla="*/ 28591 w 43256"/>
              <a:gd name="connsiteY13" fmla="*/ 36674 h 52368"/>
              <a:gd name="connsiteX14" fmla="*/ 23703 w 43256"/>
              <a:gd name="connsiteY14" fmla="*/ 42965 h 52368"/>
              <a:gd name="connsiteX15" fmla="*/ 16516 w 43256"/>
              <a:gd name="connsiteY15" fmla="*/ 39125 h 52368"/>
              <a:gd name="connsiteX16" fmla="*/ 5840 w 43256"/>
              <a:gd name="connsiteY16" fmla="*/ 35331 h 52368"/>
              <a:gd name="connsiteX17" fmla="*/ 1146 w 43256"/>
              <a:gd name="connsiteY17" fmla="*/ 31109 h 52368"/>
              <a:gd name="connsiteX18" fmla="*/ 2149 w 43256"/>
              <a:gd name="connsiteY18" fmla="*/ 25410 h 52368"/>
              <a:gd name="connsiteX19" fmla="*/ 31 w 43256"/>
              <a:gd name="connsiteY19" fmla="*/ 19563 h 52368"/>
              <a:gd name="connsiteX20" fmla="*/ 3899 w 43256"/>
              <a:gd name="connsiteY20" fmla="*/ 14366 h 52368"/>
              <a:gd name="connsiteX21" fmla="*/ 3936 w 43256"/>
              <a:gd name="connsiteY21" fmla="*/ 14229 h 52368"/>
              <a:gd name="connsiteX0" fmla="*/ 575008 w 1635352"/>
              <a:gd name="connsiteY0" fmla="*/ 1213017 h 1403168"/>
              <a:gd name="connsiteX1" fmla="*/ 519964 w 1635352"/>
              <a:gd name="connsiteY1" fmla="*/ 1267951 h 1403168"/>
              <a:gd name="connsiteX2" fmla="*/ 575008 w 1635352"/>
              <a:gd name="connsiteY2" fmla="*/ 1213017 h 1403168"/>
              <a:gd name="connsiteX0" fmla="*/ 547991 w 1635352"/>
              <a:gd name="connsiteY0" fmla="*/ 1206358 h 1403168"/>
              <a:gd name="connsiteX1" fmla="*/ 459700 w 1635352"/>
              <a:gd name="connsiteY1" fmla="*/ 1324024 h 1403168"/>
              <a:gd name="connsiteX2" fmla="*/ 547991 w 1635352"/>
              <a:gd name="connsiteY2" fmla="*/ 1206358 h 1403168"/>
              <a:gd name="connsiteX0" fmla="*/ 494902 w 1635352"/>
              <a:gd name="connsiteY0" fmla="*/ 1304532 h 1403168"/>
              <a:gd name="connsiteX1" fmla="*/ 622041 w 1635352"/>
              <a:gd name="connsiteY1" fmla="*/ 1108818 h 1403168"/>
              <a:gd name="connsiteX2" fmla="*/ 494902 w 1635352"/>
              <a:gd name="connsiteY2" fmla="*/ 1304532 h 1403168"/>
              <a:gd name="connsiteX0" fmla="*/ 4729 w 43256"/>
              <a:gd name="connsiteY0" fmla="*/ 26036 h 52368"/>
              <a:gd name="connsiteX1" fmla="*/ 2196 w 43256"/>
              <a:gd name="connsiteY1" fmla="*/ 25239 h 52368"/>
              <a:gd name="connsiteX2" fmla="*/ 6964 w 43256"/>
              <a:gd name="connsiteY2" fmla="*/ 34758 h 52368"/>
              <a:gd name="connsiteX3" fmla="*/ 5856 w 43256"/>
              <a:gd name="connsiteY3" fmla="*/ 35139 h 52368"/>
              <a:gd name="connsiteX4" fmla="*/ 16514 w 43256"/>
              <a:gd name="connsiteY4" fmla="*/ 38949 h 52368"/>
              <a:gd name="connsiteX5" fmla="*/ 15846 w 43256"/>
              <a:gd name="connsiteY5" fmla="*/ 37209 h 52368"/>
              <a:gd name="connsiteX6" fmla="*/ 28863 w 43256"/>
              <a:gd name="connsiteY6" fmla="*/ 34610 h 52368"/>
              <a:gd name="connsiteX7" fmla="*/ 28596 w 43256"/>
              <a:gd name="connsiteY7" fmla="*/ 36519 h 52368"/>
              <a:gd name="connsiteX8" fmla="*/ 34165 w 43256"/>
              <a:gd name="connsiteY8" fmla="*/ 22813 h 52368"/>
              <a:gd name="connsiteX9" fmla="*/ 37416 w 43256"/>
              <a:gd name="connsiteY9" fmla="*/ 29949 h 52368"/>
              <a:gd name="connsiteX10" fmla="*/ 41834 w 43256"/>
              <a:gd name="connsiteY10" fmla="*/ 15213 h 52368"/>
              <a:gd name="connsiteX11" fmla="*/ 40386 w 43256"/>
              <a:gd name="connsiteY11" fmla="*/ 17889 h 52368"/>
              <a:gd name="connsiteX12" fmla="*/ 38360 w 43256"/>
              <a:gd name="connsiteY12" fmla="*/ 5285 h 52368"/>
              <a:gd name="connsiteX13" fmla="*/ 38436 w 43256"/>
              <a:gd name="connsiteY13" fmla="*/ 6549 h 52368"/>
              <a:gd name="connsiteX14" fmla="*/ 29114 w 43256"/>
              <a:gd name="connsiteY14" fmla="*/ 3811 h 52368"/>
              <a:gd name="connsiteX15" fmla="*/ 29856 w 43256"/>
              <a:gd name="connsiteY15" fmla="*/ 2199 h 52368"/>
              <a:gd name="connsiteX16" fmla="*/ 22177 w 43256"/>
              <a:gd name="connsiteY16" fmla="*/ 4579 h 52368"/>
              <a:gd name="connsiteX17" fmla="*/ 22536 w 43256"/>
              <a:gd name="connsiteY17" fmla="*/ 3189 h 52368"/>
              <a:gd name="connsiteX18" fmla="*/ 14036 w 43256"/>
              <a:gd name="connsiteY18" fmla="*/ 5051 h 52368"/>
              <a:gd name="connsiteX19" fmla="*/ 15336 w 43256"/>
              <a:gd name="connsiteY19" fmla="*/ 6399 h 52368"/>
              <a:gd name="connsiteX20" fmla="*/ 4163 w 43256"/>
              <a:gd name="connsiteY20" fmla="*/ 15648 h 52368"/>
              <a:gd name="connsiteX21" fmla="*/ 3936 w 43256"/>
              <a:gd name="connsiteY21" fmla="*/ 14229 h 52368"/>
              <a:gd name="connsiteX0" fmla="*/ 3936 w 43256"/>
              <a:gd name="connsiteY0" fmla="*/ 14229 h 52337"/>
              <a:gd name="connsiteX1" fmla="*/ 5659 w 43256"/>
              <a:gd name="connsiteY1" fmla="*/ 6766 h 52337"/>
              <a:gd name="connsiteX2" fmla="*/ 14041 w 43256"/>
              <a:gd name="connsiteY2" fmla="*/ 5061 h 52337"/>
              <a:gd name="connsiteX3" fmla="*/ 22492 w 43256"/>
              <a:gd name="connsiteY3" fmla="*/ 3291 h 52337"/>
              <a:gd name="connsiteX4" fmla="*/ 25785 w 43256"/>
              <a:gd name="connsiteY4" fmla="*/ 59 h 52337"/>
              <a:gd name="connsiteX5" fmla="*/ 29869 w 43256"/>
              <a:gd name="connsiteY5" fmla="*/ 2340 h 52337"/>
              <a:gd name="connsiteX6" fmla="*/ 35499 w 43256"/>
              <a:gd name="connsiteY6" fmla="*/ 549 h 52337"/>
              <a:gd name="connsiteX7" fmla="*/ 38354 w 43256"/>
              <a:gd name="connsiteY7" fmla="*/ 5435 h 52337"/>
              <a:gd name="connsiteX8" fmla="*/ 42018 w 43256"/>
              <a:gd name="connsiteY8" fmla="*/ 10177 h 52337"/>
              <a:gd name="connsiteX9" fmla="*/ 41854 w 43256"/>
              <a:gd name="connsiteY9" fmla="*/ 15319 h 52337"/>
              <a:gd name="connsiteX10" fmla="*/ 43052 w 43256"/>
              <a:gd name="connsiteY10" fmla="*/ 23181 h 52337"/>
              <a:gd name="connsiteX11" fmla="*/ 37440 w 43256"/>
              <a:gd name="connsiteY11" fmla="*/ 30063 h 52337"/>
              <a:gd name="connsiteX12" fmla="*/ 35431 w 43256"/>
              <a:gd name="connsiteY12" fmla="*/ 35960 h 52337"/>
              <a:gd name="connsiteX13" fmla="*/ 28591 w 43256"/>
              <a:gd name="connsiteY13" fmla="*/ 36674 h 52337"/>
              <a:gd name="connsiteX14" fmla="*/ 23703 w 43256"/>
              <a:gd name="connsiteY14" fmla="*/ 42965 h 52337"/>
              <a:gd name="connsiteX15" fmla="*/ 16516 w 43256"/>
              <a:gd name="connsiteY15" fmla="*/ 39125 h 52337"/>
              <a:gd name="connsiteX16" fmla="*/ 5840 w 43256"/>
              <a:gd name="connsiteY16" fmla="*/ 35331 h 52337"/>
              <a:gd name="connsiteX17" fmla="*/ 1146 w 43256"/>
              <a:gd name="connsiteY17" fmla="*/ 31109 h 52337"/>
              <a:gd name="connsiteX18" fmla="*/ 2149 w 43256"/>
              <a:gd name="connsiteY18" fmla="*/ 25410 h 52337"/>
              <a:gd name="connsiteX19" fmla="*/ 31 w 43256"/>
              <a:gd name="connsiteY19" fmla="*/ 19563 h 52337"/>
              <a:gd name="connsiteX20" fmla="*/ 3899 w 43256"/>
              <a:gd name="connsiteY20" fmla="*/ 14366 h 52337"/>
              <a:gd name="connsiteX21" fmla="*/ 3936 w 43256"/>
              <a:gd name="connsiteY21" fmla="*/ 14229 h 52337"/>
              <a:gd name="connsiteX0" fmla="*/ 563563 w 1635352"/>
              <a:gd name="connsiteY0" fmla="*/ 1209205 h 1402348"/>
              <a:gd name="connsiteX1" fmla="*/ 519964 w 1635352"/>
              <a:gd name="connsiteY1" fmla="*/ 1267951 h 1402348"/>
              <a:gd name="connsiteX2" fmla="*/ 563563 w 1635352"/>
              <a:gd name="connsiteY2" fmla="*/ 1209205 h 1402348"/>
              <a:gd name="connsiteX0" fmla="*/ 547991 w 1635352"/>
              <a:gd name="connsiteY0" fmla="*/ 1206358 h 1402348"/>
              <a:gd name="connsiteX1" fmla="*/ 459700 w 1635352"/>
              <a:gd name="connsiteY1" fmla="*/ 1324024 h 1402348"/>
              <a:gd name="connsiteX2" fmla="*/ 547991 w 1635352"/>
              <a:gd name="connsiteY2" fmla="*/ 1206358 h 1402348"/>
              <a:gd name="connsiteX0" fmla="*/ 494902 w 1635352"/>
              <a:gd name="connsiteY0" fmla="*/ 1304532 h 1402348"/>
              <a:gd name="connsiteX1" fmla="*/ 622041 w 1635352"/>
              <a:gd name="connsiteY1" fmla="*/ 1108818 h 1402348"/>
              <a:gd name="connsiteX2" fmla="*/ 494902 w 1635352"/>
              <a:gd name="connsiteY2" fmla="*/ 1304532 h 1402348"/>
              <a:gd name="connsiteX0" fmla="*/ 4729 w 43256"/>
              <a:gd name="connsiteY0" fmla="*/ 26036 h 52337"/>
              <a:gd name="connsiteX1" fmla="*/ 2196 w 43256"/>
              <a:gd name="connsiteY1" fmla="*/ 25239 h 52337"/>
              <a:gd name="connsiteX2" fmla="*/ 6964 w 43256"/>
              <a:gd name="connsiteY2" fmla="*/ 34758 h 52337"/>
              <a:gd name="connsiteX3" fmla="*/ 5856 w 43256"/>
              <a:gd name="connsiteY3" fmla="*/ 35139 h 52337"/>
              <a:gd name="connsiteX4" fmla="*/ 16514 w 43256"/>
              <a:gd name="connsiteY4" fmla="*/ 38949 h 52337"/>
              <a:gd name="connsiteX5" fmla="*/ 15846 w 43256"/>
              <a:gd name="connsiteY5" fmla="*/ 37209 h 52337"/>
              <a:gd name="connsiteX6" fmla="*/ 28863 w 43256"/>
              <a:gd name="connsiteY6" fmla="*/ 34610 h 52337"/>
              <a:gd name="connsiteX7" fmla="*/ 28596 w 43256"/>
              <a:gd name="connsiteY7" fmla="*/ 36519 h 52337"/>
              <a:gd name="connsiteX8" fmla="*/ 34165 w 43256"/>
              <a:gd name="connsiteY8" fmla="*/ 22813 h 52337"/>
              <a:gd name="connsiteX9" fmla="*/ 37416 w 43256"/>
              <a:gd name="connsiteY9" fmla="*/ 29949 h 52337"/>
              <a:gd name="connsiteX10" fmla="*/ 41834 w 43256"/>
              <a:gd name="connsiteY10" fmla="*/ 15213 h 52337"/>
              <a:gd name="connsiteX11" fmla="*/ 40386 w 43256"/>
              <a:gd name="connsiteY11" fmla="*/ 17889 h 52337"/>
              <a:gd name="connsiteX12" fmla="*/ 38360 w 43256"/>
              <a:gd name="connsiteY12" fmla="*/ 5285 h 52337"/>
              <a:gd name="connsiteX13" fmla="*/ 38436 w 43256"/>
              <a:gd name="connsiteY13" fmla="*/ 6549 h 52337"/>
              <a:gd name="connsiteX14" fmla="*/ 29114 w 43256"/>
              <a:gd name="connsiteY14" fmla="*/ 3811 h 52337"/>
              <a:gd name="connsiteX15" fmla="*/ 29856 w 43256"/>
              <a:gd name="connsiteY15" fmla="*/ 2199 h 52337"/>
              <a:gd name="connsiteX16" fmla="*/ 22177 w 43256"/>
              <a:gd name="connsiteY16" fmla="*/ 4579 h 52337"/>
              <a:gd name="connsiteX17" fmla="*/ 22536 w 43256"/>
              <a:gd name="connsiteY17" fmla="*/ 3189 h 52337"/>
              <a:gd name="connsiteX18" fmla="*/ 14036 w 43256"/>
              <a:gd name="connsiteY18" fmla="*/ 5051 h 52337"/>
              <a:gd name="connsiteX19" fmla="*/ 15336 w 43256"/>
              <a:gd name="connsiteY19" fmla="*/ 6399 h 52337"/>
              <a:gd name="connsiteX20" fmla="*/ 4163 w 43256"/>
              <a:gd name="connsiteY20" fmla="*/ 15648 h 52337"/>
              <a:gd name="connsiteX21" fmla="*/ 3936 w 43256"/>
              <a:gd name="connsiteY21" fmla="*/ 14229 h 52337"/>
              <a:gd name="connsiteX0" fmla="*/ 3936 w 43256"/>
              <a:gd name="connsiteY0" fmla="*/ 14229 h 51746"/>
              <a:gd name="connsiteX1" fmla="*/ 5659 w 43256"/>
              <a:gd name="connsiteY1" fmla="*/ 6766 h 51746"/>
              <a:gd name="connsiteX2" fmla="*/ 14041 w 43256"/>
              <a:gd name="connsiteY2" fmla="*/ 5061 h 51746"/>
              <a:gd name="connsiteX3" fmla="*/ 22492 w 43256"/>
              <a:gd name="connsiteY3" fmla="*/ 3291 h 51746"/>
              <a:gd name="connsiteX4" fmla="*/ 25785 w 43256"/>
              <a:gd name="connsiteY4" fmla="*/ 59 h 51746"/>
              <a:gd name="connsiteX5" fmla="*/ 29869 w 43256"/>
              <a:gd name="connsiteY5" fmla="*/ 2340 h 51746"/>
              <a:gd name="connsiteX6" fmla="*/ 35499 w 43256"/>
              <a:gd name="connsiteY6" fmla="*/ 549 h 51746"/>
              <a:gd name="connsiteX7" fmla="*/ 38354 w 43256"/>
              <a:gd name="connsiteY7" fmla="*/ 5435 h 51746"/>
              <a:gd name="connsiteX8" fmla="*/ 42018 w 43256"/>
              <a:gd name="connsiteY8" fmla="*/ 10177 h 51746"/>
              <a:gd name="connsiteX9" fmla="*/ 41854 w 43256"/>
              <a:gd name="connsiteY9" fmla="*/ 15319 h 51746"/>
              <a:gd name="connsiteX10" fmla="*/ 43052 w 43256"/>
              <a:gd name="connsiteY10" fmla="*/ 23181 h 51746"/>
              <a:gd name="connsiteX11" fmla="*/ 37440 w 43256"/>
              <a:gd name="connsiteY11" fmla="*/ 30063 h 51746"/>
              <a:gd name="connsiteX12" fmla="*/ 35431 w 43256"/>
              <a:gd name="connsiteY12" fmla="*/ 35960 h 51746"/>
              <a:gd name="connsiteX13" fmla="*/ 28591 w 43256"/>
              <a:gd name="connsiteY13" fmla="*/ 36674 h 51746"/>
              <a:gd name="connsiteX14" fmla="*/ 23703 w 43256"/>
              <a:gd name="connsiteY14" fmla="*/ 42965 h 51746"/>
              <a:gd name="connsiteX15" fmla="*/ 16516 w 43256"/>
              <a:gd name="connsiteY15" fmla="*/ 39125 h 51746"/>
              <a:gd name="connsiteX16" fmla="*/ 5840 w 43256"/>
              <a:gd name="connsiteY16" fmla="*/ 35331 h 51746"/>
              <a:gd name="connsiteX17" fmla="*/ 1146 w 43256"/>
              <a:gd name="connsiteY17" fmla="*/ 31109 h 51746"/>
              <a:gd name="connsiteX18" fmla="*/ 2149 w 43256"/>
              <a:gd name="connsiteY18" fmla="*/ 25410 h 51746"/>
              <a:gd name="connsiteX19" fmla="*/ 31 w 43256"/>
              <a:gd name="connsiteY19" fmla="*/ 19563 h 51746"/>
              <a:gd name="connsiteX20" fmla="*/ 3899 w 43256"/>
              <a:gd name="connsiteY20" fmla="*/ 14366 h 51746"/>
              <a:gd name="connsiteX21" fmla="*/ 3936 w 43256"/>
              <a:gd name="connsiteY21" fmla="*/ 14229 h 51746"/>
              <a:gd name="connsiteX0" fmla="*/ 609342 w 1635352"/>
              <a:gd name="connsiteY0" fmla="*/ 1125369 h 1386504"/>
              <a:gd name="connsiteX1" fmla="*/ 519964 w 1635352"/>
              <a:gd name="connsiteY1" fmla="*/ 1267951 h 1386504"/>
              <a:gd name="connsiteX2" fmla="*/ 609342 w 1635352"/>
              <a:gd name="connsiteY2" fmla="*/ 1125369 h 1386504"/>
              <a:gd name="connsiteX0" fmla="*/ 547991 w 1635352"/>
              <a:gd name="connsiteY0" fmla="*/ 1206358 h 1386504"/>
              <a:gd name="connsiteX1" fmla="*/ 459700 w 1635352"/>
              <a:gd name="connsiteY1" fmla="*/ 1324024 h 1386504"/>
              <a:gd name="connsiteX2" fmla="*/ 547991 w 1635352"/>
              <a:gd name="connsiteY2" fmla="*/ 1206358 h 1386504"/>
              <a:gd name="connsiteX0" fmla="*/ 494902 w 1635352"/>
              <a:gd name="connsiteY0" fmla="*/ 1304532 h 1386504"/>
              <a:gd name="connsiteX1" fmla="*/ 622041 w 1635352"/>
              <a:gd name="connsiteY1" fmla="*/ 1108818 h 1386504"/>
              <a:gd name="connsiteX2" fmla="*/ 494902 w 1635352"/>
              <a:gd name="connsiteY2" fmla="*/ 1304532 h 1386504"/>
              <a:gd name="connsiteX0" fmla="*/ 4729 w 43256"/>
              <a:gd name="connsiteY0" fmla="*/ 26036 h 51746"/>
              <a:gd name="connsiteX1" fmla="*/ 2196 w 43256"/>
              <a:gd name="connsiteY1" fmla="*/ 25239 h 51746"/>
              <a:gd name="connsiteX2" fmla="*/ 6964 w 43256"/>
              <a:gd name="connsiteY2" fmla="*/ 34758 h 51746"/>
              <a:gd name="connsiteX3" fmla="*/ 5856 w 43256"/>
              <a:gd name="connsiteY3" fmla="*/ 35139 h 51746"/>
              <a:gd name="connsiteX4" fmla="*/ 16514 w 43256"/>
              <a:gd name="connsiteY4" fmla="*/ 38949 h 51746"/>
              <a:gd name="connsiteX5" fmla="*/ 15846 w 43256"/>
              <a:gd name="connsiteY5" fmla="*/ 37209 h 51746"/>
              <a:gd name="connsiteX6" fmla="*/ 28863 w 43256"/>
              <a:gd name="connsiteY6" fmla="*/ 34610 h 51746"/>
              <a:gd name="connsiteX7" fmla="*/ 28596 w 43256"/>
              <a:gd name="connsiteY7" fmla="*/ 36519 h 51746"/>
              <a:gd name="connsiteX8" fmla="*/ 34165 w 43256"/>
              <a:gd name="connsiteY8" fmla="*/ 22813 h 51746"/>
              <a:gd name="connsiteX9" fmla="*/ 37416 w 43256"/>
              <a:gd name="connsiteY9" fmla="*/ 29949 h 51746"/>
              <a:gd name="connsiteX10" fmla="*/ 41834 w 43256"/>
              <a:gd name="connsiteY10" fmla="*/ 15213 h 51746"/>
              <a:gd name="connsiteX11" fmla="*/ 40386 w 43256"/>
              <a:gd name="connsiteY11" fmla="*/ 17889 h 51746"/>
              <a:gd name="connsiteX12" fmla="*/ 38360 w 43256"/>
              <a:gd name="connsiteY12" fmla="*/ 5285 h 51746"/>
              <a:gd name="connsiteX13" fmla="*/ 38436 w 43256"/>
              <a:gd name="connsiteY13" fmla="*/ 6549 h 51746"/>
              <a:gd name="connsiteX14" fmla="*/ 29114 w 43256"/>
              <a:gd name="connsiteY14" fmla="*/ 3811 h 51746"/>
              <a:gd name="connsiteX15" fmla="*/ 29856 w 43256"/>
              <a:gd name="connsiteY15" fmla="*/ 2199 h 51746"/>
              <a:gd name="connsiteX16" fmla="*/ 22177 w 43256"/>
              <a:gd name="connsiteY16" fmla="*/ 4579 h 51746"/>
              <a:gd name="connsiteX17" fmla="*/ 22536 w 43256"/>
              <a:gd name="connsiteY17" fmla="*/ 3189 h 51746"/>
              <a:gd name="connsiteX18" fmla="*/ 14036 w 43256"/>
              <a:gd name="connsiteY18" fmla="*/ 5051 h 51746"/>
              <a:gd name="connsiteX19" fmla="*/ 15336 w 43256"/>
              <a:gd name="connsiteY19" fmla="*/ 6399 h 51746"/>
              <a:gd name="connsiteX20" fmla="*/ 4163 w 43256"/>
              <a:gd name="connsiteY20" fmla="*/ 15648 h 51746"/>
              <a:gd name="connsiteX21" fmla="*/ 3936 w 43256"/>
              <a:gd name="connsiteY21" fmla="*/ 14229 h 51746"/>
              <a:gd name="connsiteX0" fmla="*/ 3936 w 43256"/>
              <a:gd name="connsiteY0" fmla="*/ 14229 h 51746"/>
              <a:gd name="connsiteX1" fmla="*/ 5659 w 43256"/>
              <a:gd name="connsiteY1" fmla="*/ 6766 h 51746"/>
              <a:gd name="connsiteX2" fmla="*/ 14041 w 43256"/>
              <a:gd name="connsiteY2" fmla="*/ 5061 h 51746"/>
              <a:gd name="connsiteX3" fmla="*/ 22492 w 43256"/>
              <a:gd name="connsiteY3" fmla="*/ 3291 h 51746"/>
              <a:gd name="connsiteX4" fmla="*/ 25785 w 43256"/>
              <a:gd name="connsiteY4" fmla="*/ 59 h 51746"/>
              <a:gd name="connsiteX5" fmla="*/ 29869 w 43256"/>
              <a:gd name="connsiteY5" fmla="*/ 2340 h 51746"/>
              <a:gd name="connsiteX6" fmla="*/ 35499 w 43256"/>
              <a:gd name="connsiteY6" fmla="*/ 549 h 51746"/>
              <a:gd name="connsiteX7" fmla="*/ 38354 w 43256"/>
              <a:gd name="connsiteY7" fmla="*/ 5435 h 51746"/>
              <a:gd name="connsiteX8" fmla="*/ 42018 w 43256"/>
              <a:gd name="connsiteY8" fmla="*/ 10177 h 51746"/>
              <a:gd name="connsiteX9" fmla="*/ 41854 w 43256"/>
              <a:gd name="connsiteY9" fmla="*/ 15319 h 51746"/>
              <a:gd name="connsiteX10" fmla="*/ 43052 w 43256"/>
              <a:gd name="connsiteY10" fmla="*/ 23181 h 51746"/>
              <a:gd name="connsiteX11" fmla="*/ 37440 w 43256"/>
              <a:gd name="connsiteY11" fmla="*/ 30063 h 51746"/>
              <a:gd name="connsiteX12" fmla="*/ 35431 w 43256"/>
              <a:gd name="connsiteY12" fmla="*/ 35960 h 51746"/>
              <a:gd name="connsiteX13" fmla="*/ 28591 w 43256"/>
              <a:gd name="connsiteY13" fmla="*/ 36674 h 51746"/>
              <a:gd name="connsiteX14" fmla="*/ 23703 w 43256"/>
              <a:gd name="connsiteY14" fmla="*/ 42965 h 51746"/>
              <a:gd name="connsiteX15" fmla="*/ 16516 w 43256"/>
              <a:gd name="connsiteY15" fmla="*/ 39125 h 51746"/>
              <a:gd name="connsiteX16" fmla="*/ 5840 w 43256"/>
              <a:gd name="connsiteY16" fmla="*/ 35331 h 51746"/>
              <a:gd name="connsiteX17" fmla="*/ 1146 w 43256"/>
              <a:gd name="connsiteY17" fmla="*/ 31109 h 51746"/>
              <a:gd name="connsiteX18" fmla="*/ 2149 w 43256"/>
              <a:gd name="connsiteY18" fmla="*/ 25410 h 51746"/>
              <a:gd name="connsiteX19" fmla="*/ 31 w 43256"/>
              <a:gd name="connsiteY19" fmla="*/ 19563 h 51746"/>
              <a:gd name="connsiteX20" fmla="*/ 3899 w 43256"/>
              <a:gd name="connsiteY20" fmla="*/ 14366 h 51746"/>
              <a:gd name="connsiteX21" fmla="*/ 3936 w 43256"/>
              <a:gd name="connsiteY21" fmla="*/ 14229 h 51746"/>
              <a:gd name="connsiteX0" fmla="*/ 609342 w 1635352"/>
              <a:gd name="connsiteY0" fmla="*/ 1125369 h 1386504"/>
              <a:gd name="connsiteX1" fmla="*/ 519964 w 1635352"/>
              <a:gd name="connsiteY1" fmla="*/ 1267951 h 1386504"/>
              <a:gd name="connsiteX2" fmla="*/ 609342 w 1635352"/>
              <a:gd name="connsiteY2" fmla="*/ 1125369 h 1386504"/>
              <a:gd name="connsiteX0" fmla="*/ 547991 w 1635352"/>
              <a:gd name="connsiteY0" fmla="*/ 1206358 h 1386504"/>
              <a:gd name="connsiteX1" fmla="*/ 459700 w 1635352"/>
              <a:gd name="connsiteY1" fmla="*/ 1324024 h 1386504"/>
              <a:gd name="connsiteX2" fmla="*/ 547991 w 1635352"/>
              <a:gd name="connsiteY2" fmla="*/ 1206358 h 1386504"/>
              <a:gd name="connsiteX0" fmla="*/ 576924 w 1635352"/>
              <a:gd name="connsiteY0" fmla="*/ 1154005 h 1386504"/>
              <a:gd name="connsiteX1" fmla="*/ 622041 w 1635352"/>
              <a:gd name="connsiteY1" fmla="*/ 1108818 h 1386504"/>
              <a:gd name="connsiteX2" fmla="*/ 576924 w 1635352"/>
              <a:gd name="connsiteY2" fmla="*/ 1154005 h 1386504"/>
              <a:gd name="connsiteX0" fmla="*/ 4729 w 43256"/>
              <a:gd name="connsiteY0" fmla="*/ 26036 h 51746"/>
              <a:gd name="connsiteX1" fmla="*/ 2196 w 43256"/>
              <a:gd name="connsiteY1" fmla="*/ 25239 h 51746"/>
              <a:gd name="connsiteX2" fmla="*/ 6964 w 43256"/>
              <a:gd name="connsiteY2" fmla="*/ 34758 h 51746"/>
              <a:gd name="connsiteX3" fmla="*/ 5856 w 43256"/>
              <a:gd name="connsiteY3" fmla="*/ 35139 h 51746"/>
              <a:gd name="connsiteX4" fmla="*/ 16514 w 43256"/>
              <a:gd name="connsiteY4" fmla="*/ 38949 h 51746"/>
              <a:gd name="connsiteX5" fmla="*/ 15846 w 43256"/>
              <a:gd name="connsiteY5" fmla="*/ 37209 h 51746"/>
              <a:gd name="connsiteX6" fmla="*/ 28863 w 43256"/>
              <a:gd name="connsiteY6" fmla="*/ 34610 h 51746"/>
              <a:gd name="connsiteX7" fmla="*/ 28596 w 43256"/>
              <a:gd name="connsiteY7" fmla="*/ 36519 h 51746"/>
              <a:gd name="connsiteX8" fmla="*/ 34165 w 43256"/>
              <a:gd name="connsiteY8" fmla="*/ 22813 h 51746"/>
              <a:gd name="connsiteX9" fmla="*/ 37416 w 43256"/>
              <a:gd name="connsiteY9" fmla="*/ 29949 h 51746"/>
              <a:gd name="connsiteX10" fmla="*/ 41834 w 43256"/>
              <a:gd name="connsiteY10" fmla="*/ 15213 h 51746"/>
              <a:gd name="connsiteX11" fmla="*/ 40386 w 43256"/>
              <a:gd name="connsiteY11" fmla="*/ 17889 h 51746"/>
              <a:gd name="connsiteX12" fmla="*/ 38360 w 43256"/>
              <a:gd name="connsiteY12" fmla="*/ 5285 h 51746"/>
              <a:gd name="connsiteX13" fmla="*/ 38436 w 43256"/>
              <a:gd name="connsiteY13" fmla="*/ 6549 h 51746"/>
              <a:gd name="connsiteX14" fmla="*/ 29114 w 43256"/>
              <a:gd name="connsiteY14" fmla="*/ 3811 h 51746"/>
              <a:gd name="connsiteX15" fmla="*/ 29856 w 43256"/>
              <a:gd name="connsiteY15" fmla="*/ 2199 h 51746"/>
              <a:gd name="connsiteX16" fmla="*/ 22177 w 43256"/>
              <a:gd name="connsiteY16" fmla="*/ 4579 h 51746"/>
              <a:gd name="connsiteX17" fmla="*/ 22536 w 43256"/>
              <a:gd name="connsiteY17" fmla="*/ 3189 h 51746"/>
              <a:gd name="connsiteX18" fmla="*/ 14036 w 43256"/>
              <a:gd name="connsiteY18" fmla="*/ 5051 h 51746"/>
              <a:gd name="connsiteX19" fmla="*/ 15336 w 43256"/>
              <a:gd name="connsiteY19" fmla="*/ 6399 h 51746"/>
              <a:gd name="connsiteX20" fmla="*/ 4163 w 43256"/>
              <a:gd name="connsiteY20" fmla="*/ 15648 h 51746"/>
              <a:gd name="connsiteX21" fmla="*/ 3936 w 43256"/>
              <a:gd name="connsiteY21" fmla="*/ 14229 h 51746"/>
              <a:gd name="connsiteX0" fmla="*/ 3936 w 43256"/>
              <a:gd name="connsiteY0" fmla="*/ 14229 h 51746"/>
              <a:gd name="connsiteX1" fmla="*/ 5659 w 43256"/>
              <a:gd name="connsiteY1" fmla="*/ 6766 h 51746"/>
              <a:gd name="connsiteX2" fmla="*/ 14041 w 43256"/>
              <a:gd name="connsiteY2" fmla="*/ 5061 h 51746"/>
              <a:gd name="connsiteX3" fmla="*/ 22492 w 43256"/>
              <a:gd name="connsiteY3" fmla="*/ 3291 h 51746"/>
              <a:gd name="connsiteX4" fmla="*/ 25785 w 43256"/>
              <a:gd name="connsiteY4" fmla="*/ 59 h 51746"/>
              <a:gd name="connsiteX5" fmla="*/ 29869 w 43256"/>
              <a:gd name="connsiteY5" fmla="*/ 2340 h 51746"/>
              <a:gd name="connsiteX6" fmla="*/ 35499 w 43256"/>
              <a:gd name="connsiteY6" fmla="*/ 549 h 51746"/>
              <a:gd name="connsiteX7" fmla="*/ 38354 w 43256"/>
              <a:gd name="connsiteY7" fmla="*/ 5435 h 51746"/>
              <a:gd name="connsiteX8" fmla="*/ 42018 w 43256"/>
              <a:gd name="connsiteY8" fmla="*/ 10177 h 51746"/>
              <a:gd name="connsiteX9" fmla="*/ 41854 w 43256"/>
              <a:gd name="connsiteY9" fmla="*/ 15319 h 51746"/>
              <a:gd name="connsiteX10" fmla="*/ 43052 w 43256"/>
              <a:gd name="connsiteY10" fmla="*/ 23181 h 51746"/>
              <a:gd name="connsiteX11" fmla="*/ 37440 w 43256"/>
              <a:gd name="connsiteY11" fmla="*/ 30063 h 51746"/>
              <a:gd name="connsiteX12" fmla="*/ 35431 w 43256"/>
              <a:gd name="connsiteY12" fmla="*/ 35960 h 51746"/>
              <a:gd name="connsiteX13" fmla="*/ 28591 w 43256"/>
              <a:gd name="connsiteY13" fmla="*/ 36674 h 51746"/>
              <a:gd name="connsiteX14" fmla="*/ 23703 w 43256"/>
              <a:gd name="connsiteY14" fmla="*/ 42965 h 51746"/>
              <a:gd name="connsiteX15" fmla="*/ 16516 w 43256"/>
              <a:gd name="connsiteY15" fmla="*/ 39125 h 51746"/>
              <a:gd name="connsiteX16" fmla="*/ 5840 w 43256"/>
              <a:gd name="connsiteY16" fmla="*/ 35331 h 51746"/>
              <a:gd name="connsiteX17" fmla="*/ 1146 w 43256"/>
              <a:gd name="connsiteY17" fmla="*/ 31109 h 51746"/>
              <a:gd name="connsiteX18" fmla="*/ 2149 w 43256"/>
              <a:gd name="connsiteY18" fmla="*/ 25410 h 51746"/>
              <a:gd name="connsiteX19" fmla="*/ 31 w 43256"/>
              <a:gd name="connsiteY19" fmla="*/ 19563 h 51746"/>
              <a:gd name="connsiteX20" fmla="*/ 3899 w 43256"/>
              <a:gd name="connsiteY20" fmla="*/ 14366 h 51746"/>
              <a:gd name="connsiteX21" fmla="*/ 3936 w 43256"/>
              <a:gd name="connsiteY21" fmla="*/ 14229 h 51746"/>
              <a:gd name="connsiteX0" fmla="*/ 609342 w 1635352"/>
              <a:gd name="connsiteY0" fmla="*/ 1125369 h 1386504"/>
              <a:gd name="connsiteX1" fmla="*/ 519964 w 1635352"/>
              <a:gd name="connsiteY1" fmla="*/ 1267951 h 1386504"/>
              <a:gd name="connsiteX2" fmla="*/ 609342 w 1635352"/>
              <a:gd name="connsiteY2" fmla="*/ 1125369 h 1386504"/>
              <a:gd name="connsiteX0" fmla="*/ 547991 w 1635352"/>
              <a:gd name="connsiteY0" fmla="*/ 1206358 h 1386504"/>
              <a:gd name="connsiteX1" fmla="*/ 606577 w 1635352"/>
              <a:gd name="connsiteY1" fmla="*/ 1158254 h 1386504"/>
              <a:gd name="connsiteX2" fmla="*/ 547991 w 1635352"/>
              <a:gd name="connsiteY2" fmla="*/ 1206358 h 1386504"/>
              <a:gd name="connsiteX0" fmla="*/ 576924 w 1635352"/>
              <a:gd name="connsiteY0" fmla="*/ 1154005 h 1386504"/>
              <a:gd name="connsiteX1" fmla="*/ 622041 w 1635352"/>
              <a:gd name="connsiteY1" fmla="*/ 1108818 h 1386504"/>
              <a:gd name="connsiteX2" fmla="*/ 576924 w 1635352"/>
              <a:gd name="connsiteY2" fmla="*/ 1154005 h 1386504"/>
              <a:gd name="connsiteX0" fmla="*/ 4729 w 43256"/>
              <a:gd name="connsiteY0" fmla="*/ 26036 h 51746"/>
              <a:gd name="connsiteX1" fmla="*/ 2196 w 43256"/>
              <a:gd name="connsiteY1" fmla="*/ 25239 h 51746"/>
              <a:gd name="connsiteX2" fmla="*/ 6964 w 43256"/>
              <a:gd name="connsiteY2" fmla="*/ 34758 h 51746"/>
              <a:gd name="connsiteX3" fmla="*/ 5856 w 43256"/>
              <a:gd name="connsiteY3" fmla="*/ 35139 h 51746"/>
              <a:gd name="connsiteX4" fmla="*/ 16514 w 43256"/>
              <a:gd name="connsiteY4" fmla="*/ 38949 h 51746"/>
              <a:gd name="connsiteX5" fmla="*/ 15846 w 43256"/>
              <a:gd name="connsiteY5" fmla="*/ 37209 h 51746"/>
              <a:gd name="connsiteX6" fmla="*/ 28863 w 43256"/>
              <a:gd name="connsiteY6" fmla="*/ 34610 h 51746"/>
              <a:gd name="connsiteX7" fmla="*/ 28596 w 43256"/>
              <a:gd name="connsiteY7" fmla="*/ 36519 h 51746"/>
              <a:gd name="connsiteX8" fmla="*/ 34165 w 43256"/>
              <a:gd name="connsiteY8" fmla="*/ 22813 h 51746"/>
              <a:gd name="connsiteX9" fmla="*/ 37416 w 43256"/>
              <a:gd name="connsiteY9" fmla="*/ 29949 h 51746"/>
              <a:gd name="connsiteX10" fmla="*/ 41834 w 43256"/>
              <a:gd name="connsiteY10" fmla="*/ 15213 h 51746"/>
              <a:gd name="connsiteX11" fmla="*/ 40386 w 43256"/>
              <a:gd name="connsiteY11" fmla="*/ 17889 h 51746"/>
              <a:gd name="connsiteX12" fmla="*/ 38360 w 43256"/>
              <a:gd name="connsiteY12" fmla="*/ 5285 h 51746"/>
              <a:gd name="connsiteX13" fmla="*/ 38436 w 43256"/>
              <a:gd name="connsiteY13" fmla="*/ 6549 h 51746"/>
              <a:gd name="connsiteX14" fmla="*/ 29114 w 43256"/>
              <a:gd name="connsiteY14" fmla="*/ 3811 h 51746"/>
              <a:gd name="connsiteX15" fmla="*/ 29856 w 43256"/>
              <a:gd name="connsiteY15" fmla="*/ 2199 h 51746"/>
              <a:gd name="connsiteX16" fmla="*/ 22177 w 43256"/>
              <a:gd name="connsiteY16" fmla="*/ 4579 h 51746"/>
              <a:gd name="connsiteX17" fmla="*/ 22536 w 43256"/>
              <a:gd name="connsiteY17" fmla="*/ 3189 h 51746"/>
              <a:gd name="connsiteX18" fmla="*/ 14036 w 43256"/>
              <a:gd name="connsiteY18" fmla="*/ 5051 h 51746"/>
              <a:gd name="connsiteX19" fmla="*/ 15336 w 43256"/>
              <a:gd name="connsiteY19" fmla="*/ 6399 h 51746"/>
              <a:gd name="connsiteX20" fmla="*/ 4163 w 43256"/>
              <a:gd name="connsiteY20" fmla="*/ 15648 h 51746"/>
              <a:gd name="connsiteX21" fmla="*/ 3936 w 43256"/>
              <a:gd name="connsiteY21" fmla="*/ 14229 h 51746"/>
              <a:gd name="connsiteX0" fmla="*/ 3936 w 43256"/>
              <a:gd name="connsiteY0" fmla="*/ 14229 h 51746"/>
              <a:gd name="connsiteX1" fmla="*/ 5659 w 43256"/>
              <a:gd name="connsiteY1" fmla="*/ 6766 h 51746"/>
              <a:gd name="connsiteX2" fmla="*/ 14041 w 43256"/>
              <a:gd name="connsiteY2" fmla="*/ 5061 h 51746"/>
              <a:gd name="connsiteX3" fmla="*/ 22492 w 43256"/>
              <a:gd name="connsiteY3" fmla="*/ 3291 h 51746"/>
              <a:gd name="connsiteX4" fmla="*/ 25785 w 43256"/>
              <a:gd name="connsiteY4" fmla="*/ 59 h 51746"/>
              <a:gd name="connsiteX5" fmla="*/ 29869 w 43256"/>
              <a:gd name="connsiteY5" fmla="*/ 2340 h 51746"/>
              <a:gd name="connsiteX6" fmla="*/ 35499 w 43256"/>
              <a:gd name="connsiteY6" fmla="*/ 549 h 51746"/>
              <a:gd name="connsiteX7" fmla="*/ 38354 w 43256"/>
              <a:gd name="connsiteY7" fmla="*/ 5435 h 51746"/>
              <a:gd name="connsiteX8" fmla="*/ 42018 w 43256"/>
              <a:gd name="connsiteY8" fmla="*/ 10177 h 51746"/>
              <a:gd name="connsiteX9" fmla="*/ 41854 w 43256"/>
              <a:gd name="connsiteY9" fmla="*/ 15319 h 51746"/>
              <a:gd name="connsiteX10" fmla="*/ 43052 w 43256"/>
              <a:gd name="connsiteY10" fmla="*/ 23181 h 51746"/>
              <a:gd name="connsiteX11" fmla="*/ 37440 w 43256"/>
              <a:gd name="connsiteY11" fmla="*/ 30063 h 51746"/>
              <a:gd name="connsiteX12" fmla="*/ 35431 w 43256"/>
              <a:gd name="connsiteY12" fmla="*/ 35960 h 51746"/>
              <a:gd name="connsiteX13" fmla="*/ 28591 w 43256"/>
              <a:gd name="connsiteY13" fmla="*/ 36674 h 51746"/>
              <a:gd name="connsiteX14" fmla="*/ 23703 w 43256"/>
              <a:gd name="connsiteY14" fmla="*/ 42965 h 51746"/>
              <a:gd name="connsiteX15" fmla="*/ 16516 w 43256"/>
              <a:gd name="connsiteY15" fmla="*/ 39125 h 51746"/>
              <a:gd name="connsiteX16" fmla="*/ 5840 w 43256"/>
              <a:gd name="connsiteY16" fmla="*/ 35331 h 51746"/>
              <a:gd name="connsiteX17" fmla="*/ 1146 w 43256"/>
              <a:gd name="connsiteY17" fmla="*/ 31109 h 51746"/>
              <a:gd name="connsiteX18" fmla="*/ 2149 w 43256"/>
              <a:gd name="connsiteY18" fmla="*/ 25410 h 51746"/>
              <a:gd name="connsiteX19" fmla="*/ 31 w 43256"/>
              <a:gd name="connsiteY19" fmla="*/ 19563 h 51746"/>
              <a:gd name="connsiteX20" fmla="*/ 3899 w 43256"/>
              <a:gd name="connsiteY20" fmla="*/ 14366 h 51746"/>
              <a:gd name="connsiteX21" fmla="*/ 3936 w 43256"/>
              <a:gd name="connsiteY21" fmla="*/ 14229 h 51746"/>
              <a:gd name="connsiteX0" fmla="*/ 609342 w 1635352"/>
              <a:gd name="connsiteY0" fmla="*/ 1125369 h 1386504"/>
              <a:gd name="connsiteX1" fmla="*/ 519964 w 1635352"/>
              <a:gd name="connsiteY1" fmla="*/ 1267951 h 1386504"/>
              <a:gd name="connsiteX2" fmla="*/ 609342 w 1635352"/>
              <a:gd name="connsiteY2" fmla="*/ 1125369 h 1386504"/>
              <a:gd name="connsiteX0" fmla="*/ 597586 w 1635352"/>
              <a:gd name="connsiteY0" fmla="*/ 1137763 h 1386504"/>
              <a:gd name="connsiteX1" fmla="*/ 606577 w 1635352"/>
              <a:gd name="connsiteY1" fmla="*/ 1158254 h 1386504"/>
              <a:gd name="connsiteX2" fmla="*/ 597586 w 1635352"/>
              <a:gd name="connsiteY2" fmla="*/ 1137763 h 1386504"/>
              <a:gd name="connsiteX0" fmla="*/ 576924 w 1635352"/>
              <a:gd name="connsiteY0" fmla="*/ 1154005 h 1386504"/>
              <a:gd name="connsiteX1" fmla="*/ 622041 w 1635352"/>
              <a:gd name="connsiteY1" fmla="*/ 1108818 h 1386504"/>
              <a:gd name="connsiteX2" fmla="*/ 576924 w 1635352"/>
              <a:gd name="connsiteY2" fmla="*/ 1154005 h 1386504"/>
              <a:gd name="connsiteX0" fmla="*/ 4729 w 43256"/>
              <a:gd name="connsiteY0" fmla="*/ 26036 h 51746"/>
              <a:gd name="connsiteX1" fmla="*/ 2196 w 43256"/>
              <a:gd name="connsiteY1" fmla="*/ 25239 h 51746"/>
              <a:gd name="connsiteX2" fmla="*/ 6964 w 43256"/>
              <a:gd name="connsiteY2" fmla="*/ 34758 h 51746"/>
              <a:gd name="connsiteX3" fmla="*/ 5856 w 43256"/>
              <a:gd name="connsiteY3" fmla="*/ 35139 h 51746"/>
              <a:gd name="connsiteX4" fmla="*/ 16514 w 43256"/>
              <a:gd name="connsiteY4" fmla="*/ 38949 h 51746"/>
              <a:gd name="connsiteX5" fmla="*/ 15846 w 43256"/>
              <a:gd name="connsiteY5" fmla="*/ 37209 h 51746"/>
              <a:gd name="connsiteX6" fmla="*/ 28863 w 43256"/>
              <a:gd name="connsiteY6" fmla="*/ 34610 h 51746"/>
              <a:gd name="connsiteX7" fmla="*/ 28596 w 43256"/>
              <a:gd name="connsiteY7" fmla="*/ 36519 h 51746"/>
              <a:gd name="connsiteX8" fmla="*/ 34165 w 43256"/>
              <a:gd name="connsiteY8" fmla="*/ 22813 h 51746"/>
              <a:gd name="connsiteX9" fmla="*/ 37416 w 43256"/>
              <a:gd name="connsiteY9" fmla="*/ 29949 h 51746"/>
              <a:gd name="connsiteX10" fmla="*/ 41834 w 43256"/>
              <a:gd name="connsiteY10" fmla="*/ 15213 h 51746"/>
              <a:gd name="connsiteX11" fmla="*/ 40386 w 43256"/>
              <a:gd name="connsiteY11" fmla="*/ 17889 h 51746"/>
              <a:gd name="connsiteX12" fmla="*/ 38360 w 43256"/>
              <a:gd name="connsiteY12" fmla="*/ 5285 h 51746"/>
              <a:gd name="connsiteX13" fmla="*/ 38436 w 43256"/>
              <a:gd name="connsiteY13" fmla="*/ 6549 h 51746"/>
              <a:gd name="connsiteX14" fmla="*/ 29114 w 43256"/>
              <a:gd name="connsiteY14" fmla="*/ 3811 h 51746"/>
              <a:gd name="connsiteX15" fmla="*/ 29856 w 43256"/>
              <a:gd name="connsiteY15" fmla="*/ 2199 h 51746"/>
              <a:gd name="connsiteX16" fmla="*/ 22177 w 43256"/>
              <a:gd name="connsiteY16" fmla="*/ 4579 h 51746"/>
              <a:gd name="connsiteX17" fmla="*/ 22536 w 43256"/>
              <a:gd name="connsiteY17" fmla="*/ 3189 h 51746"/>
              <a:gd name="connsiteX18" fmla="*/ 14036 w 43256"/>
              <a:gd name="connsiteY18" fmla="*/ 5051 h 51746"/>
              <a:gd name="connsiteX19" fmla="*/ 15336 w 43256"/>
              <a:gd name="connsiteY19" fmla="*/ 6399 h 51746"/>
              <a:gd name="connsiteX20" fmla="*/ 4163 w 43256"/>
              <a:gd name="connsiteY20" fmla="*/ 15648 h 51746"/>
              <a:gd name="connsiteX21" fmla="*/ 3936 w 43256"/>
              <a:gd name="connsiteY21" fmla="*/ 14229 h 51746"/>
              <a:gd name="connsiteX0" fmla="*/ 3936 w 43256"/>
              <a:gd name="connsiteY0" fmla="*/ 14229 h 48002"/>
              <a:gd name="connsiteX1" fmla="*/ 5659 w 43256"/>
              <a:gd name="connsiteY1" fmla="*/ 6766 h 48002"/>
              <a:gd name="connsiteX2" fmla="*/ 14041 w 43256"/>
              <a:gd name="connsiteY2" fmla="*/ 5061 h 48002"/>
              <a:gd name="connsiteX3" fmla="*/ 22492 w 43256"/>
              <a:gd name="connsiteY3" fmla="*/ 3291 h 48002"/>
              <a:gd name="connsiteX4" fmla="*/ 25785 w 43256"/>
              <a:gd name="connsiteY4" fmla="*/ 59 h 48002"/>
              <a:gd name="connsiteX5" fmla="*/ 29869 w 43256"/>
              <a:gd name="connsiteY5" fmla="*/ 2340 h 48002"/>
              <a:gd name="connsiteX6" fmla="*/ 35499 w 43256"/>
              <a:gd name="connsiteY6" fmla="*/ 549 h 48002"/>
              <a:gd name="connsiteX7" fmla="*/ 38354 w 43256"/>
              <a:gd name="connsiteY7" fmla="*/ 5435 h 48002"/>
              <a:gd name="connsiteX8" fmla="*/ 42018 w 43256"/>
              <a:gd name="connsiteY8" fmla="*/ 10177 h 48002"/>
              <a:gd name="connsiteX9" fmla="*/ 41854 w 43256"/>
              <a:gd name="connsiteY9" fmla="*/ 15319 h 48002"/>
              <a:gd name="connsiteX10" fmla="*/ 43052 w 43256"/>
              <a:gd name="connsiteY10" fmla="*/ 23181 h 48002"/>
              <a:gd name="connsiteX11" fmla="*/ 37440 w 43256"/>
              <a:gd name="connsiteY11" fmla="*/ 30063 h 48002"/>
              <a:gd name="connsiteX12" fmla="*/ 35431 w 43256"/>
              <a:gd name="connsiteY12" fmla="*/ 35960 h 48002"/>
              <a:gd name="connsiteX13" fmla="*/ 28591 w 43256"/>
              <a:gd name="connsiteY13" fmla="*/ 36674 h 48002"/>
              <a:gd name="connsiteX14" fmla="*/ 23703 w 43256"/>
              <a:gd name="connsiteY14" fmla="*/ 42965 h 48002"/>
              <a:gd name="connsiteX15" fmla="*/ 16516 w 43256"/>
              <a:gd name="connsiteY15" fmla="*/ 39125 h 48002"/>
              <a:gd name="connsiteX16" fmla="*/ 5840 w 43256"/>
              <a:gd name="connsiteY16" fmla="*/ 35331 h 48002"/>
              <a:gd name="connsiteX17" fmla="*/ 1146 w 43256"/>
              <a:gd name="connsiteY17" fmla="*/ 31109 h 48002"/>
              <a:gd name="connsiteX18" fmla="*/ 2149 w 43256"/>
              <a:gd name="connsiteY18" fmla="*/ 25410 h 48002"/>
              <a:gd name="connsiteX19" fmla="*/ 31 w 43256"/>
              <a:gd name="connsiteY19" fmla="*/ 19563 h 48002"/>
              <a:gd name="connsiteX20" fmla="*/ 3899 w 43256"/>
              <a:gd name="connsiteY20" fmla="*/ 14366 h 48002"/>
              <a:gd name="connsiteX21" fmla="*/ 3936 w 43256"/>
              <a:gd name="connsiteY21" fmla="*/ 14229 h 48002"/>
              <a:gd name="connsiteX0" fmla="*/ 609342 w 1635352"/>
              <a:gd name="connsiteY0" fmla="*/ 1125369 h 1286185"/>
              <a:gd name="connsiteX1" fmla="*/ 573374 w 1635352"/>
              <a:gd name="connsiteY1" fmla="*/ 1142194 h 1286185"/>
              <a:gd name="connsiteX2" fmla="*/ 609342 w 1635352"/>
              <a:gd name="connsiteY2" fmla="*/ 1125369 h 1286185"/>
              <a:gd name="connsiteX0" fmla="*/ 597586 w 1635352"/>
              <a:gd name="connsiteY0" fmla="*/ 1137763 h 1286185"/>
              <a:gd name="connsiteX1" fmla="*/ 606577 w 1635352"/>
              <a:gd name="connsiteY1" fmla="*/ 1158254 h 1286185"/>
              <a:gd name="connsiteX2" fmla="*/ 597586 w 1635352"/>
              <a:gd name="connsiteY2" fmla="*/ 1137763 h 1286185"/>
              <a:gd name="connsiteX0" fmla="*/ 576924 w 1635352"/>
              <a:gd name="connsiteY0" fmla="*/ 1154005 h 1286185"/>
              <a:gd name="connsiteX1" fmla="*/ 622041 w 1635352"/>
              <a:gd name="connsiteY1" fmla="*/ 1108818 h 1286185"/>
              <a:gd name="connsiteX2" fmla="*/ 576924 w 1635352"/>
              <a:gd name="connsiteY2" fmla="*/ 1154005 h 1286185"/>
              <a:gd name="connsiteX0" fmla="*/ 4729 w 43256"/>
              <a:gd name="connsiteY0" fmla="*/ 26036 h 48002"/>
              <a:gd name="connsiteX1" fmla="*/ 2196 w 43256"/>
              <a:gd name="connsiteY1" fmla="*/ 25239 h 48002"/>
              <a:gd name="connsiteX2" fmla="*/ 6964 w 43256"/>
              <a:gd name="connsiteY2" fmla="*/ 34758 h 48002"/>
              <a:gd name="connsiteX3" fmla="*/ 5856 w 43256"/>
              <a:gd name="connsiteY3" fmla="*/ 35139 h 48002"/>
              <a:gd name="connsiteX4" fmla="*/ 16514 w 43256"/>
              <a:gd name="connsiteY4" fmla="*/ 38949 h 48002"/>
              <a:gd name="connsiteX5" fmla="*/ 15846 w 43256"/>
              <a:gd name="connsiteY5" fmla="*/ 37209 h 48002"/>
              <a:gd name="connsiteX6" fmla="*/ 28863 w 43256"/>
              <a:gd name="connsiteY6" fmla="*/ 34610 h 48002"/>
              <a:gd name="connsiteX7" fmla="*/ 28596 w 43256"/>
              <a:gd name="connsiteY7" fmla="*/ 36519 h 48002"/>
              <a:gd name="connsiteX8" fmla="*/ 34165 w 43256"/>
              <a:gd name="connsiteY8" fmla="*/ 22813 h 48002"/>
              <a:gd name="connsiteX9" fmla="*/ 37416 w 43256"/>
              <a:gd name="connsiteY9" fmla="*/ 29949 h 48002"/>
              <a:gd name="connsiteX10" fmla="*/ 41834 w 43256"/>
              <a:gd name="connsiteY10" fmla="*/ 15213 h 48002"/>
              <a:gd name="connsiteX11" fmla="*/ 40386 w 43256"/>
              <a:gd name="connsiteY11" fmla="*/ 17889 h 48002"/>
              <a:gd name="connsiteX12" fmla="*/ 38360 w 43256"/>
              <a:gd name="connsiteY12" fmla="*/ 5285 h 48002"/>
              <a:gd name="connsiteX13" fmla="*/ 38436 w 43256"/>
              <a:gd name="connsiteY13" fmla="*/ 6549 h 48002"/>
              <a:gd name="connsiteX14" fmla="*/ 29114 w 43256"/>
              <a:gd name="connsiteY14" fmla="*/ 3811 h 48002"/>
              <a:gd name="connsiteX15" fmla="*/ 29856 w 43256"/>
              <a:gd name="connsiteY15" fmla="*/ 2199 h 48002"/>
              <a:gd name="connsiteX16" fmla="*/ 22177 w 43256"/>
              <a:gd name="connsiteY16" fmla="*/ 4579 h 48002"/>
              <a:gd name="connsiteX17" fmla="*/ 22536 w 43256"/>
              <a:gd name="connsiteY17" fmla="*/ 3189 h 48002"/>
              <a:gd name="connsiteX18" fmla="*/ 14036 w 43256"/>
              <a:gd name="connsiteY18" fmla="*/ 5051 h 48002"/>
              <a:gd name="connsiteX19" fmla="*/ 15336 w 43256"/>
              <a:gd name="connsiteY19" fmla="*/ 6399 h 48002"/>
              <a:gd name="connsiteX20" fmla="*/ 4163 w 43256"/>
              <a:gd name="connsiteY20" fmla="*/ 15648 h 48002"/>
              <a:gd name="connsiteX21" fmla="*/ 3936 w 43256"/>
              <a:gd name="connsiteY21" fmla="*/ 14229 h 48002"/>
              <a:gd name="connsiteX0" fmla="*/ 3936 w 43256"/>
              <a:gd name="connsiteY0" fmla="*/ 14229 h 44627"/>
              <a:gd name="connsiteX1" fmla="*/ 5659 w 43256"/>
              <a:gd name="connsiteY1" fmla="*/ 6766 h 44627"/>
              <a:gd name="connsiteX2" fmla="*/ 14041 w 43256"/>
              <a:gd name="connsiteY2" fmla="*/ 5061 h 44627"/>
              <a:gd name="connsiteX3" fmla="*/ 22492 w 43256"/>
              <a:gd name="connsiteY3" fmla="*/ 3291 h 44627"/>
              <a:gd name="connsiteX4" fmla="*/ 25785 w 43256"/>
              <a:gd name="connsiteY4" fmla="*/ 59 h 44627"/>
              <a:gd name="connsiteX5" fmla="*/ 29869 w 43256"/>
              <a:gd name="connsiteY5" fmla="*/ 2340 h 44627"/>
              <a:gd name="connsiteX6" fmla="*/ 35499 w 43256"/>
              <a:gd name="connsiteY6" fmla="*/ 549 h 44627"/>
              <a:gd name="connsiteX7" fmla="*/ 38354 w 43256"/>
              <a:gd name="connsiteY7" fmla="*/ 5435 h 44627"/>
              <a:gd name="connsiteX8" fmla="*/ 42018 w 43256"/>
              <a:gd name="connsiteY8" fmla="*/ 10177 h 44627"/>
              <a:gd name="connsiteX9" fmla="*/ 41854 w 43256"/>
              <a:gd name="connsiteY9" fmla="*/ 15319 h 44627"/>
              <a:gd name="connsiteX10" fmla="*/ 43052 w 43256"/>
              <a:gd name="connsiteY10" fmla="*/ 23181 h 44627"/>
              <a:gd name="connsiteX11" fmla="*/ 37440 w 43256"/>
              <a:gd name="connsiteY11" fmla="*/ 30063 h 44627"/>
              <a:gd name="connsiteX12" fmla="*/ 35431 w 43256"/>
              <a:gd name="connsiteY12" fmla="*/ 35960 h 44627"/>
              <a:gd name="connsiteX13" fmla="*/ 28591 w 43256"/>
              <a:gd name="connsiteY13" fmla="*/ 36674 h 44627"/>
              <a:gd name="connsiteX14" fmla="*/ 23703 w 43256"/>
              <a:gd name="connsiteY14" fmla="*/ 42965 h 44627"/>
              <a:gd name="connsiteX15" fmla="*/ 16516 w 43256"/>
              <a:gd name="connsiteY15" fmla="*/ 39125 h 44627"/>
              <a:gd name="connsiteX16" fmla="*/ 5840 w 43256"/>
              <a:gd name="connsiteY16" fmla="*/ 35331 h 44627"/>
              <a:gd name="connsiteX17" fmla="*/ 1146 w 43256"/>
              <a:gd name="connsiteY17" fmla="*/ 31109 h 44627"/>
              <a:gd name="connsiteX18" fmla="*/ 2149 w 43256"/>
              <a:gd name="connsiteY18" fmla="*/ 25410 h 44627"/>
              <a:gd name="connsiteX19" fmla="*/ 31 w 43256"/>
              <a:gd name="connsiteY19" fmla="*/ 19563 h 44627"/>
              <a:gd name="connsiteX20" fmla="*/ 3899 w 43256"/>
              <a:gd name="connsiteY20" fmla="*/ 14366 h 44627"/>
              <a:gd name="connsiteX21" fmla="*/ 3936 w 43256"/>
              <a:gd name="connsiteY21" fmla="*/ 14229 h 44627"/>
              <a:gd name="connsiteX0" fmla="*/ 609342 w 1635352"/>
              <a:gd name="connsiteY0" fmla="*/ 1125369 h 1195750"/>
              <a:gd name="connsiteX1" fmla="*/ 573374 w 1635352"/>
              <a:gd name="connsiteY1" fmla="*/ 1142194 h 1195750"/>
              <a:gd name="connsiteX2" fmla="*/ 609342 w 1635352"/>
              <a:gd name="connsiteY2" fmla="*/ 1125369 h 1195750"/>
              <a:gd name="connsiteX0" fmla="*/ 597586 w 1635352"/>
              <a:gd name="connsiteY0" fmla="*/ 1137763 h 1195750"/>
              <a:gd name="connsiteX1" fmla="*/ 606577 w 1635352"/>
              <a:gd name="connsiteY1" fmla="*/ 1158254 h 1195750"/>
              <a:gd name="connsiteX2" fmla="*/ 597586 w 1635352"/>
              <a:gd name="connsiteY2" fmla="*/ 1137763 h 1195750"/>
              <a:gd name="connsiteX0" fmla="*/ 576924 w 1635352"/>
              <a:gd name="connsiteY0" fmla="*/ 1154005 h 1195750"/>
              <a:gd name="connsiteX1" fmla="*/ 622041 w 1635352"/>
              <a:gd name="connsiteY1" fmla="*/ 1108818 h 1195750"/>
              <a:gd name="connsiteX2" fmla="*/ 576924 w 1635352"/>
              <a:gd name="connsiteY2" fmla="*/ 1154005 h 1195750"/>
              <a:gd name="connsiteX0" fmla="*/ 4729 w 43256"/>
              <a:gd name="connsiteY0" fmla="*/ 26036 h 44627"/>
              <a:gd name="connsiteX1" fmla="*/ 2196 w 43256"/>
              <a:gd name="connsiteY1" fmla="*/ 25239 h 44627"/>
              <a:gd name="connsiteX2" fmla="*/ 6964 w 43256"/>
              <a:gd name="connsiteY2" fmla="*/ 34758 h 44627"/>
              <a:gd name="connsiteX3" fmla="*/ 5856 w 43256"/>
              <a:gd name="connsiteY3" fmla="*/ 35139 h 44627"/>
              <a:gd name="connsiteX4" fmla="*/ 16514 w 43256"/>
              <a:gd name="connsiteY4" fmla="*/ 38949 h 44627"/>
              <a:gd name="connsiteX5" fmla="*/ 15846 w 43256"/>
              <a:gd name="connsiteY5" fmla="*/ 37209 h 44627"/>
              <a:gd name="connsiteX6" fmla="*/ 28863 w 43256"/>
              <a:gd name="connsiteY6" fmla="*/ 34610 h 44627"/>
              <a:gd name="connsiteX7" fmla="*/ 28596 w 43256"/>
              <a:gd name="connsiteY7" fmla="*/ 36519 h 44627"/>
              <a:gd name="connsiteX8" fmla="*/ 34165 w 43256"/>
              <a:gd name="connsiteY8" fmla="*/ 22813 h 44627"/>
              <a:gd name="connsiteX9" fmla="*/ 37416 w 43256"/>
              <a:gd name="connsiteY9" fmla="*/ 29949 h 44627"/>
              <a:gd name="connsiteX10" fmla="*/ 41834 w 43256"/>
              <a:gd name="connsiteY10" fmla="*/ 15213 h 44627"/>
              <a:gd name="connsiteX11" fmla="*/ 40386 w 43256"/>
              <a:gd name="connsiteY11" fmla="*/ 17889 h 44627"/>
              <a:gd name="connsiteX12" fmla="*/ 38360 w 43256"/>
              <a:gd name="connsiteY12" fmla="*/ 5285 h 44627"/>
              <a:gd name="connsiteX13" fmla="*/ 38436 w 43256"/>
              <a:gd name="connsiteY13" fmla="*/ 6549 h 44627"/>
              <a:gd name="connsiteX14" fmla="*/ 29114 w 43256"/>
              <a:gd name="connsiteY14" fmla="*/ 3811 h 44627"/>
              <a:gd name="connsiteX15" fmla="*/ 29856 w 43256"/>
              <a:gd name="connsiteY15" fmla="*/ 2199 h 44627"/>
              <a:gd name="connsiteX16" fmla="*/ 22177 w 43256"/>
              <a:gd name="connsiteY16" fmla="*/ 4579 h 44627"/>
              <a:gd name="connsiteX17" fmla="*/ 22536 w 43256"/>
              <a:gd name="connsiteY17" fmla="*/ 3189 h 44627"/>
              <a:gd name="connsiteX18" fmla="*/ 14036 w 43256"/>
              <a:gd name="connsiteY18" fmla="*/ 5051 h 44627"/>
              <a:gd name="connsiteX19" fmla="*/ 15336 w 43256"/>
              <a:gd name="connsiteY19" fmla="*/ 6399 h 44627"/>
              <a:gd name="connsiteX20" fmla="*/ 4163 w 43256"/>
              <a:gd name="connsiteY20" fmla="*/ 15648 h 44627"/>
              <a:gd name="connsiteX21" fmla="*/ 3936 w 43256"/>
              <a:gd name="connsiteY21" fmla="*/ 14229 h 44627"/>
              <a:gd name="connsiteX0" fmla="*/ 3936 w 43256"/>
              <a:gd name="connsiteY0" fmla="*/ 14229 h 43501"/>
              <a:gd name="connsiteX1" fmla="*/ 5659 w 43256"/>
              <a:gd name="connsiteY1" fmla="*/ 6766 h 43501"/>
              <a:gd name="connsiteX2" fmla="*/ 14041 w 43256"/>
              <a:gd name="connsiteY2" fmla="*/ 5061 h 43501"/>
              <a:gd name="connsiteX3" fmla="*/ 22492 w 43256"/>
              <a:gd name="connsiteY3" fmla="*/ 3291 h 43501"/>
              <a:gd name="connsiteX4" fmla="*/ 25785 w 43256"/>
              <a:gd name="connsiteY4" fmla="*/ 59 h 43501"/>
              <a:gd name="connsiteX5" fmla="*/ 29869 w 43256"/>
              <a:gd name="connsiteY5" fmla="*/ 2340 h 43501"/>
              <a:gd name="connsiteX6" fmla="*/ 35499 w 43256"/>
              <a:gd name="connsiteY6" fmla="*/ 549 h 43501"/>
              <a:gd name="connsiteX7" fmla="*/ 38354 w 43256"/>
              <a:gd name="connsiteY7" fmla="*/ 5435 h 43501"/>
              <a:gd name="connsiteX8" fmla="*/ 42018 w 43256"/>
              <a:gd name="connsiteY8" fmla="*/ 10177 h 43501"/>
              <a:gd name="connsiteX9" fmla="*/ 41854 w 43256"/>
              <a:gd name="connsiteY9" fmla="*/ 15319 h 43501"/>
              <a:gd name="connsiteX10" fmla="*/ 43052 w 43256"/>
              <a:gd name="connsiteY10" fmla="*/ 23181 h 43501"/>
              <a:gd name="connsiteX11" fmla="*/ 37440 w 43256"/>
              <a:gd name="connsiteY11" fmla="*/ 30063 h 43501"/>
              <a:gd name="connsiteX12" fmla="*/ 35431 w 43256"/>
              <a:gd name="connsiteY12" fmla="*/ 35960 h 43501"/>
              <a:gd name="connsiteX13" fmla="*/ 28591 w 43256"/>
              <a:gd name="connsiteY13" fmla="*/ 36674 h 43501"/>
              <a:gd name="connsiteX14" fmla="*/ 23703 w 43256"/>
              <a:gd name="connsiteY14" fmla="*/ 42965 h 43501"/>
              <a:gd name="connsiteX15" fmla="*/ 16516 w 43256"/>
              <a:gd name="connsiteY15" fmla="*/ 39125 h 43501"/>
              <a:gd name="connsiteX16" fmla="*/ 5840 w 43256"/>
              <a:gd name="connsiteY16" fmla="*/ 35331 h 43501"/>
              <a:gd name="connsiteX17" fmla="*/ 1146 w 43256"/>
              <a:gd name="connsiteY17" fmla="*/ 31109 h 43501"/>
              <a:gd name="connsiteX18" fmla="*/ 2149 w 43256"/>
              <a:gd name="connsiteY18" fmla="*/ 25410 h 43501"/>
              <a:gd name="connsiteX19" fmla="*/ 31 w 43256"/>
              <a:gd name="connsiteY19" fmla="*/ 19563 h 43501"/>
              <a:gd name="connsiteX20" fmla="*/ 3899 w 43256"/>
              <a:gd name="connsiteY20" fmla="*/ 14366 h 43501"/>
              <a:gd name="connsiteX21" fmla="*/ 3936 w 43256"/>
              <a:gd name="connsiteY21" fmla="*/ 14229 h 43501"/>
              <a:gd name="connsiteX0" fmla="*/ 609342 w 1635352"/>
              <a:gd name="connsiteY0" fmla="*/ 1125369 h 1165568"/>
              <a:gd name="connsiteX1" fmla="*/ 573374 w 1635352"/>
              <a:gd name="connsiteY1" fmla="*/ 1142194 h 1165568"/>
              <a:gd name="connsiteX2" fmla="*/ 609342 w 1635352"/>
              <a:gd name="connsiteY2" fmla="*/ 1125369 h 1165568"/>
              <a:gd name="connsiteX0" fmla="*/ 597586 w 1635352"/>
              <a:gd name="connsiteY0" fmla="*/ 1137763 h 1165568"/>
              <a:gd name="connsiteX1" fmla="*/ 606577 w 1635352"/>
              <a:gd name="connsiteY1" fmla="*/ 1158254 h 1165568"/>
              <a:gd name="connsiteX2" fmla="*/ 597586 w 1635352"/>
              <a:gd name="connsiteY2" fmla="*/ 1137763 h 1165568"/>
              <a:gd name="connsiteX0" fmla="*/ 576924 w 1635352"/>
              <a:gd name="connsiteY0" fmla="*/ 1154005 h 1165568"/>
              <a:gd name="connsiteX1" fmla="*/ 622041 w 1635352"/>
              <a:gd name="connsiteY1" fmla="*/ 1108818 h 1165568"/>
              <a:gd name="connsiteX2" fmla="*/ 576924 w 1635352"/>
              <a:gd name="connsiteY2" fmla="*/ 1154005 h 1165568"/>
              <a:gd name="connsiteX0" fmla="*/ 4729 w 43256"/>
              <a:gd name="connsiteY0" fmla="*/ 26036 h 43501"/>
              <a:gd name="connsiteX1" fmla="*/ 2196 w 43256"/>
              <a:gd name="connsiteY1" fmla="*/ 25239 h 43501"/>
              <a:gd name="connsiteX2" fmla="*/ 6964 w 43256"/>
              <a:gd name="connsiteY2" fmla="*/ 34758 h 43501"/>
              <a:gd name="connsiteX3" fmla="*/ 5856 w 43256"/>
              <a:gd name="connsiteY3" fmla="*/ 35139 h 43501"/>
              <a:gd name="connsiteX4" fmla="*/ 16514 w 43256"/>
              <a:gd name="connsiteY4" fmla="*/ 38949 h 43501"/>
              <a:gd name="connsiteX5" fmla="*/ 15846 w 43256"/>
              <a:gd name="connsiteY5" fmla="*/ 37209 h 43501"/>
              <a:gd name="connsiteX6" fmla="*/ 28863 w 43256"/>
              <a:gd name="connsiteY6" fmla="*/ 34610 h 43501"/>
              <a:gd name="connsiteX7" fmla="*/ 28596 w 43256"/>
              <a:gd name="connsiteY7" fmla="*/ 36519 h 43501"/>
              <a:gd name="connsiteX8" fmla="*/ 34165 w 43256"/>
              <a:gd name="connsiteY8" fmla="*/ 22813 h 43501"/>
              <a:gd name="connsiteX9" fmla="*/ 37416 w 43256"/>
              <a:gd name="connsiteY9" fmla="*/ 29949 h 43501"/>
              <a:gd name="connsiteX10" fmla="*/ 41834 w 43256"/>
              <a:gd name="connsiteY10" fmla="*/ 15213 h 43501"/>
              <a:gd name="connsiteX11" fmla="*/ 40386 w 43256"/>
              <a:gd name="connsiteY11" fmla="*/ 17889 h 43501"/>
              <a:gd name="connsiteX12" fmla="*/ 38360 w 43256"/>
              <a:gd name="connsiteY12" fmla="*/ 5285 h 43501"/>
              <a:gd name="connsiteX13" fmla="*/ 38436 w 43256"/>
              <a:gd name="connsiteY13" fmla="*/ 6549 h 43501"/>
              <a:gd name="connsiteX14" fmla="*/ 29114 w 43256"/>
              <a:gd name="connsiteY14" fmla="*/ 3811 h 43501"/>
              <a:gd name="connsiteX15" fmla="*/ 29856 w 43256"/>
              <a:gd name="connsiteY15" fmla="*/ 2199 h 43501"/>
              <a:gd name="connsiteX16" fmla="*/ 22177 w 43256"/>
              <a:gd name="connsiteY16" fmla="*/ 4579 h 43501"/>
              <a:gd name="connsiteX17" fmla="*/ 22536 w 43256"/>
              <a:gd name="connsiteY17" fmla="*/ 3189 h 43501"/>
              <a:gd name="connsiteX18" fmla="*/ 14036 w 43256"/>
              <a:gd name="connsiteY18" fmla="*/ 5051 h 43501"/>
              <a:gd name="connsiteX19" fmla="*/ 15336 w 43256"/>
              <a:gd name="connsiteY19" fmla="*/ 6399 h 43501"/>
              <a:gd name="connsiteX20" fmla="*/ 4163 w 43256"/>
              <a:gd name="connsiteY20" fmla="*/ 15648 h 43501"/>
              <a:gd name="connsiteX21" fmla="*/ 3936 w 43256"/>
              <a:gd name="connsiteY21" fmla="*/ 14229 h 43501"/>
              <a:gd name="connsiteX0" fmla="*/ 3936 w 43256"/>
              <a:gd name="connsiteY0" fmla="*/ 14229 h 43423"/>
              <a:gd name="connsiteX1" fmla="*/ 5659 w 43256"/>
              <a:gd name="connsiteY1" fmla="*/ 6766 h 43423"/>
              <a:gd name="connsiteX2" fmla="*/ 14041 w 43256"/>
              <a:gd name="connsiteY2" fmla="*/ 5061 h 43423"/>
              <a:gd name="connsiteX3" fmla="*/ 22492 w 43256"/>
              <a:gd name="connsiteY3" fmla="*/ 3291 h 43423"/>
              <a:gd name="connsiteX4" fmla="*/ 25785 w 43256"/>
              <a:gd name="connsiteY4" fmla="*/ 59 h 43423"/>
              <a:gd name="connsiteX5" fmla="*/ 29869 w 43256"/>
              <a:gd name="connsiteY5" fmla="*/ 2340 h 43423"/>
              <a:gd name="connsiteX6" fmla="*/ 35499 w 43256"/>
              <a:gd name="connsiteY6" fmla="*/ 549 h 43423"/>
              <a:gd name="connsiteX7" fmla="*/ 38354 w 43256"/>
              <a:gd name="connsiteY7" fmla="*/ 5435 h 43423"/>
              <a:gd name="connsiteX8" fmla="*/ 42018 w 43256"/>
              <a:gd name="connsiteY8" fmla="*/ 10177 h 43423"/>
              <a:gd name="connsiteX9" fmla="*/ 41854 w 43256"/>
              <a:gd name="connsiteY9" fmla="*/ 15319 h 43423"/>
              <a:gd name="connsiteX10" fmla="*/ 43052 w 43256"/>
              <a:gd name="connsiteY10" fmla="*/ 23181 h 43423"/>
              <a:gd name="connsiteX11" fmla="*/ 37440 w 43256"/>
              <a:gd name="connsiteY11" fmla="*/ 30063 h 43423"/>
              <a:gd name="connsiteX12" fmla="*/ 35431 w 43256"/>
              <a:gd name="connsiteY12" fmla="*/ 35960 h 43423"/>
              <a:gd name="connsiteX13" fmla="*/ 28591 w 43256"/>
              <a:gd name="connsiteY13" fmla="*/ 36674 h 43423"/>
              <a:gd name="connsiteX14" fmla="*/ 23703 w 43256"/>
              <a:gd name="connsiteY14" fmla="*/ 42965 h 43423"/>
              <a:gd name="connsiteX15" fmla="*/ 16516 w 43256"/>
              <a:gd name="connsiteY15" fmla="*/ 39125 h 43423"/>
              <a:gd name="connsiteX16" fmla="*/ 5840 w 43256"/>
              <a:gd name="connsiteY16" fmla="*/ 35331 h 43423"/>
              <a:gd name="connsiteX17" fmla="*/ 1146 w 43256"/>
              <a:gd name="connsiteY17" fmla="*/ 31109 h 43423"/>
              <a:gd name="connsiteX18" fmla="*/ 2149 w 43256"/>
              <a:gd name="connsiteY18" fmla="*/ 25410 h 43423"/>
              <a:gd name="connsiteX19" fmla="*/ 31 w 43256"/>
              <a:gd name="connsiteY19" fmla="*/ 19563 h 43423"/>
              <a:gd name="connsiteX20" fmla="*/ 3899 w 43256"/>
              <a:gd name="connsiteY20" fmla="*/ 14366 h 43423"/>
              <a:gd name="connsiteX21" fmla="*/ 3936 w 43256"/>
              <a:gd name="connsiteY21" fmla="*/ 14229 h 43423"/>
              <a:gd name="connsiteX0" fmla="*/ 609342 w 1635352"/>
              <a:gd name="connsiteY0" fmla="*/ 1125369 h 1163471"/>
              <a:gd name="connsiteX1" fmla="*/ 573374 w 1635352"/>
              <a:gd name="connsiteY1" fmla="*/ 1142194 h 1163471"/>
              <a:gd name="connsiteX2" fmla="*/ 609342 w 1635352"/>
              <a:gd name="connsiteY2" fmla="*/ 1125369 h 1163471"/>
              <a:gd name="connsiteX0" fmla="*/ 597586 w 1635352"/>
              <a:gd name="connsiteY0" fmla="*/ 1137763 h 1163471"/>
              <a:gd name="connsiteX1" fmla="*/ 606577 w 1635352"/>
              <a:gd name="connsiteY1" fmla="*/ 1158254 h 1163471"/>
              <a:gd name="connsiteX2" fmla="*/ 597586 w 1635352"/>
              <a:gd name="connsiteY2" fmla="*/ 1137763 h 1163471"/>
              <a:gd name="connsiteX0" fmla="*/ 576924 w 1635352"/>
              <a:gd name="connsiteY0" fmla="*/ 1154005 h 1163471"/>
              <a:gd name="connsiteX1" fmla="*/ 622041 w 1635352"/>
              <a:gd name="connsiteY1" fmla="*/ 1108818 h 1163471"/>
              <a:gd name="connsiteX2" fmla="*/ 576924 w 1635352"/>
              <a:gd name="connsiteY2" fmla="*/ 1154005 h 1163471"/>
              <a:gd name="connsiteX0" fmla="*/ 4729 w 43256"/>
              <a:gd name="connsiteY0" fmla="*/ 26036 h 43423"/>
              <a:gd name="connsiteX1" fmla="*/ 2196 w 43256"/>
              <a:gd name="connsiteY1" fmla="*/ 25239 h 43423"/>
              <a:gd name="connsiteX2" fmla="*/ 6964 w 43256"/>
              <a:gd name="connsiteY2" fmla="*/ 34758 h 43423"/>
              <a:gd name="connsiteX3" fmla="*/ 5856 w 43256"/>
              <a:gd name="connsiteY3" fmla="*/ 35139 h 43423"/>
              <a:gd name="connsiteX4" fmla="*/ 16514 w 43256"/>
              <a:gd name="connsiteY4" fmla="*/ 38949 h 43423"/>
              <a:gd name="connsiteX5" fmla="*/ 15846 w 43256"/>
              <a:gd name="connsiteY5" fmla="*/ 37209 h 43423"/>
              <a:gd name="connsiteX6" fmla="*/ 28863 w 43256"/>
              <a:gd name="connsiteY6" fmla="*/ 34610 h 43423"/>
              <a:gd name="connsiteX7" fmla="*/ 28596 w 43256"/>
              <a:gd name="connsiteY7" fmla="*/ 36519 h 43423"/>
              <a:gd name="connsiteX8" fmla="*/ 34165 w 43256"/>
              <a:gd name="connsiteY8" fmla="*/ 22813 h 43423"/>
              <a:gd name="connsiteX9" fmla="*/ 37416 w 43256"/>
              <a:gd name="connsiteY9" fmla="*/ 29949 h 43423"/>
              <a:gd name="connsiteX10" fmla="*/ 41834 w 43256"/>
              <a:gd name="connsiteY10" fmla="*/ 15213 h 43423"/>
              <a:gd name="connsiteX11" fmla="*/ 40386 w 43256"/>
              <a:gd name="connsiteY11" fmla="*/ 17889 h 43423"/>
              <a:gd name="connsiteX12" fmla="*/ 38360 w 43256"/>
              <a:gd name="connsiteY12" fmla="*/ 5285 h 43423"/>
              <a:gd name="connsiteX13" fmla="*/ 38436 w 43256"/>
              <a:gd name="connsiteY13" fmla="*/ 6549 h 43423"/>
              <a:gd name="connsiteX14" fmla="*/ 29114 w 43256"/>
              <a:gd name="connsiteY14" fmla="*/ 3811 h 43423"/>
              <a:gd name="connsiteX15" fmla="*/ 29856 w 43256"/>
              <a:gd name="connsiteY15" fmla="*/ 2199 h 43423"/>
              <a:gd name="connsiteX16" fmla="*/ 22177 w 43256"/>
              <a:gd name="connsiteY16" fmla="*/ 4579 h 43423"/>
              <a:gd name="connsiteX17" fmla="*/ 22536 w 43256"/>
              <a:gd name="connsiteY17" fmla="*/ 3189 h 43423"/>
              <a:gd name="connsiteX18" fmla="*/ 14036 w 43256"/>
              <a:gd name="connsiteY18" fmla="*/ 5051 h 43423"/>
              <a:gd name="connsiteX19" fmla="*/ 15336 w 43256"/>
              <a:gd name="connsiteY19" fmla="*/ 6399 h 43423"/>
              <a:gd name="connsiteX20" fmla="*/ 4163 w 43256"/>
              <a:gd name="connsiteY20" fmla="*/ 15648 h 43423"/>
              <a:gd name="connsiteX21" fmla="*/ 3936 w 43256"/>
              <a:gd name="connsiteY21" fmla="*/ 14229 h 43423"/>
              <a:gd name="connsiteX0" fmla="*/ 3936 w 43256"/>
              <a:gd name="connsiteY0" fmla="*/ 14229 h 43873"/>
              <a:gd name="connsiteX1" fmla="*/ 5659 w 43256"/>
              <a:gd name="connsiteY1" fmla="*/ 6766 h 43873"/>
              <a:gd name="connsiteX2" fmla="*/ 14041 w 43256"/>
              <a:gd name="connsiteY2" fmla="*/ 5061 h 43873"/>
              <a:gd name="connsiteX3" fmla="*/ 22492 w 43256"/>
              <a:gd name="connsiteY3" fmla="*/ 3291 h 43873"/>
              <a:gd name="connsiteX4" fmla="*/ 25785 w 43256"/>
              <a:gd name="connsiteY4" fmla="*/ 59 h 43873"/>
              <a:gd name="connsiteX5" fmla="*/ 29869 w 43256"/>
              <a:gd name="connsiteY5" fmla="*/ 2340 h 43873"/>
              <a:gd name="connsiteX6" fmla="*/ 35499 w 43256"/>
              <a:gd name="connsiteY6" fmla="*/ 549 h 43873"/>
              <a:gd name="connsiteX7" fmla="*/ 38354 w 43256"/>
              <a:gd name="connsiteY7" fmla="*/ 5435 h 43873"/>
              <a:gd name="connsiteX8" fmla="*/ 42018 w 43256"/>
              <a:gd name="connsiteY8" fmla="*/ 10177 h 43873"/>
              <a:gd name="connsiteX9" fmla="*/ 41854 w 43256"/>
              <a:gd name="connsiteY9" fmla="*/ 15319 h 43873"/>
              <a:gd name="connsiteX10" fmla="*/ 43052 w 43256"/>
              <a:gd name="connsiteY10" fmla="*/ 23181 h 43873"/>
              <a:gd name="connsiteX11" fmla="*/ 37440 w 43256"/>
              <a:gd name="connsiteY11" fmla="*/ 30063 h 43873"/>
              <a:gd name="connsiteX12" fmla="*/ 35431 w 43256"/>
              <a:gd name="connsiteY12" fmla="*/ 35960 h 43873"/>
              <a:gd name="connsiteX13" fmla="*/ 28591 w 43256"/>
              <a:gd name="connsiteY13" fmla="*/ 36674 h 43873"/>
              <a:gd name="connsiteX14" fmla="*/ 23703 w 43256"/>
              <a:gd name="connsiteY14" fmla="*/ 42965 h 43873"/>
              <a:gd name="connsiteX15" fmla="*/ 16516 w 43256"/>
              <a:gd name="connsiteY15" fmla="*/ 39125 h 43873"/>
              <a:gd name="connsiteX16" fmla="*/ 5840 w 43256"/>
              <a:gd name="connsiteY16" fmla="*/ 35331 h 43873"/>
              <a:gd name="connsiteX17" fmla="*/ 1146 w 43256"/>
              <a:gd name="connsiteY17" fmla="*/ 31109 h 43873"/>
              <a:gd name="connsiteX18" fmla="*/ 2149 w 43256"/>
              <a:gd name="connsiteY18" fmla="*/ 25410 h 43873"/>
              <a:gd name="connsiteX19" fmla="*/ 31 w 43256"/>
              <a:gd name="connsiteY19" fmla="*/ 19563 h 43873"/>
              <a:gd name="connsiteX20" fmla="*/ 3899 w 43256"/>
              <a:gd name="connsiteY20" fmla="*/ 14366 h 43873"/>
              <a:gd name="connsiteX21" fmla="*/ 3936 w 43256"/>
              <a:gd name="connsiteY21" fmla="*/ 14229 h 43873"/>
              <a:gd name="connsiteX0" fmla="*/ 609342 w 1635352"/>
              <a:gd name="connsiteY0" fmla="*/ 1125369 h 1175521"/>
              <a:gd name="connsiteX1" fmla="*/ 573374 w 1635352"/>
              <a:gd name="connsiteY1" fmla="*/ 1142194 h 1175521"/>
              <a:gd name="connsiteX2" fmla="*/ 609342 w 1635352"/>
              <a:gd name="connsiteY2" fmla="*/ 1125369 h 1175521"/>
              <a:gd name="connsiteX0" fmla="*/ 580419 w 1635352"/>
              <a:gd name="connsiteY0" fmla="*/ 1156815 h 1175521"/>
              <a:gd name="connsiteX1" fmla="*/ 606577 w 1635352"/>
              <a:gd name="connsiteY1" fmla="*/ 1158254 h 1175521"/>
              <a:gd name="connsiteX2" fmla="*/ 580419 w 1635352"/>
              <a:gd name="connsiteY2" fmla="*/ 1156815 h 1175521"/>
              <a:gd name="connsiteX0" fmla="*/ 576924 w 1635352"/>
              <a:gd name="connsiteY0" fmla="*/ 1154005 h 1175521"/>
              <a:gd name="connsiteX1" fmla="*/ 622041 w 1635352"/>
              <a:gd name="connsiteY1" fmla="*/ 1108818 h 1175521"/>
              <a:gd name="connsiteX2" fmla="*/ 576924 w 1635352"/>
              <a:gd name="connsiteY2" fmla="*/ 1154005 h 1175521"/>
              <a:gd name="connsiteX0" fmla="*/ 4729 w 43256"/>
              <a:gd name="connsiteY0" fmla="*/ 26036 h 43873"/>
              <a:gd name="connsiteX1" fmla="*/ 2196 w 43256"/>
              <a:gd name="connsiteY1" fmla="*/ 25239 h 43873"/>
              <a:gd name="connsiteX2" fmla="*/ 6964 w 43256"/>
              <a:gd name="connsiteY2" fmla="*/ 34758 h 43873"/>
              <a:gd name="connsiteX3" fmla="*/ 5856 w 43256"/>
              <a:gd name="connsiteY3" fmla="*/ 35139 h 43873"/>
              <a:gd name="connsiteX4" fmla="*/ 16514 w 43256"/>
              <a:gd name="connsiteY4" fmla="*/ 38949 h 43873"/>
              <a:gd name="connsiteX5" fmla="*/ 15846 w 43256"/>
              <a:gd name="connsiteY5" fmla="*/ 37209 h 43873"/>
              <a:gd name="connsiteX6" fmla="*/ 28863 w 43256"/>
              <a:gd name="connsiteY6" fmla="*/ 34610 h 43873"/>
              <a:gd name="connsiteX7" fmla="*/ 28596 w 43256"/>
              <a:gd name="connsiteY7" fmla="*/ 36519 h 43873"/>
              <a:gd name="connsiteX8" fmla="*/ 34165 w 43256"/>
              <a:gd name="connsiteY8" fmla="*/ 22813 h 43873"/>
              <a:gd name="connsiteX9" fmla="*/ 37416 w 43256"/>
              <a:gd name="connsiteY9" fmla="*/ 29949 h 43873"/>
              <a:gd name="connsiteX10" fmla="*/ 41834 w 43256"/>
              <a:gd name="connsiteY10" fmla="*/ 15213 h 43873"/>
              <a:gd name="connsiteX11" fmla="*/ 40386 w 43256"/>
              <a:gd name="connsiteY11" fmla="*/ 17889 h 43873"/>
              <a:gd name="connsiteX12" fmla="*/ 38360 w 43256"/>
              <a:gd name="connsiteY12" fmla="*/ 5285 h 43873"/>
              <a:gd name="connsiteX13" fmla="*/ 38436 w 43256"/>
              <a:gd name="connsiteY13" fmla="*/ 6549 h 43873"/>
              <a:gd name="connsiteX14" fmla="*/ 29114 w 43256"/>
              <a:gd name="connsiteY14" fmla="*/ 3811 h 43873"/>
              <a:gd name="connsiteX15" fmla="*/ 29856 w 43256"/>
              <a:gd name="connsiteY15" fmla="*/ 2199 h 43873"/>
              <a:gd name="connsiteX16" fmla="*/ 22177 w 43256"/>
              <a:gd name="connsiteY16" fmla="*/ 4579 h 43873"/>
              <a:gd name="connsiteX17" fmla="*/ 22536 w 43256"/>
              <a:gd name="connsiteY17" fmla="*/ 3189 h 43873"/>
              <a:gd name="connsiteX18" fmla="*/ 14036 w 43256"/>
              <a:gd name="connsiteY18" fmla="*/ 5051 h 43873"/>
              <a:gd name="connsiteX19" fmla="*/ 15336 w 43256"/>
              <a:gd name="connsiteY19" fmla="*/ 6399 h 43873"/>
              <a:gd name="connsiteX20" fmla="*/ 4163 w 43256"/>
              <a:gd name="connsiteY20" fmla="*/ 15648 h 43873"/>
              <a:gd name="connsiteX21" fmla="*/ 3936 w 43256"/>
              <a:gd name="connsiteY21" fmla="*/ 14229 h 43873"/>
              <a:gd name="connsiteX0" fmla="*/ 3936 w 43256"/>
              <a:gd name="connsiteY0" fmla="*/ 14229 h 43873"/>
              <a:gd name="connsiteX1" fmla="*/ 5659 w 43256"/>
              <a:gd name="connsiteY1" fmla="*/ 6766 h 43873"/>
              <a:gd name="connsiteX2" fmla="*/ 14041 w 43256"/>
              <a:gd name="connsiteY2" fmla="*/ 5061 h 43873"/>
              <a:gd name="connsiteX3" fmla="*/ 22492 w 43256"/>
              <a:gd name="connsiteY3" fmla="*/ 3291 h 43873"/>
              <a:gd name="connsiteX4" fmla="*/ 25785 w 43256"/>
              <a:gd name="connsiteY4" fmla="*/ 59 h 43873"/>
              <a:gd name="connsiteX5" fmla="*/ 29869 w 43256"/>
              <a:gd name="connsiteY5" fmla="*/ 2340 h 43873"/>
              <a:gd name="connsiteX6" fmla="*/ 35499 w 43256"/>
              <a:gd name="connsiteY6" fmla="*/ 549 h 43873"/>
              <a:gd name="connsiteX7" fmla="*/ 38354 w 43256"/>
              <a:gd name="connsiteY7" fmla="*/ 5435 h 43873"/>
              <a:gd name="connsiteX8" fmla="*/ 42018 w 43256"/>
              <a:gd name="connsiteY8" fmla="*/ 10177 h 43873"/>
              <a:gd name="connsiteX9" fmla="*/ 41854 w 43256"/>
              <a:gd name="connsiteY9" fmla="*/ 15319 h 43873"/>
              <a:gd name="connsiteX10" fmla="*/ 43052 w 43256"/>
              <a:gd name="connsiteY10" fmla="*/ 23181 h 43873"/>
              <a:gd name="connsiteX11" fmla="*/ 37440 w 43256"/>
              <a:gd name="connsiteY11" fmla="*/ 30063 h 43873"/>
              <a:gd name="connsiteX12" fmla="*/ 35431 w 43256"/>
              <a:gd name="connsiteY12" fmla="*/ 35960 h 43873"/>
              <a:gd name="connsiteX13" fmla="*/ 28591 w 43256"/>
              <a:gd name="connsiteY13" fmla="*/ 36674 h 43873"/>
              <a:gd name="connsiteX14" fmla="*/ 23703 w 43256"/>
              <a:gd name="connsiteY14" fmla="*/ 42965 h 43873"/>
              <a:gd name="connsiteX15" fmla="*/ 16516 w 43256"/>
              <a:gd name="connsiteY15" fmla="*/ 39125 h 43873"/>
              <a:gd name="connsiteX16" fmla="*/ 5840 w 43256"/>
              <a:gd name="connsiteY16" fmla="*/ 35331 h 43873"/>
              <a:gd name="connsiteX17" fmla="*/ 1146 w 43256"/>
              <a:gd name="connsiteY17" fmla="*/ 31109 h 43873"/>
              <a:gd name="connsiteX18" fmla="*/ 2149 w 43256"/>
              <a:gd name="connsiteY18" fmla="*/ 25410 h 43873"/>
              <a:gd name="connsiteX19" fmla="*/ 31 w 43256"/>
              <a:gd name="connsiteY19" fmla="*/ 19563 h 43873"/>
              <a:gd name="connsiteX20" fmla="*/ 3899 w 43256"/>
              <a:gd name="connsiteY20" fmla="*/ 14366 h 43873"/>
              <a:gd name="connsiteX21" fmla="*/ 3936 w 43256"/>
              <a:gd name="connsiteY21" fmla="*/ 14229 h 43873"/>
              <a:gd name="connsiteX0" fmla="*/ 609342 w 1635352"/>
              <a:gd name="connsiteY0" fmla="*/ 1125369 h 1175521"/>
              <a:gd name="connsiteX1" fmla="*/ 573374 w 1635352"/>
              <a:gd name="connsiteY1" fmla="*/ 1142194 h 1175521"/>
              <a:gd name="connsiteX2" fmla="*/ 609342 w 1635352"/>
              <a:gd name="connsiteY2" fmla="*/ 1125369 h 1175521"/>
              <a:gd name="connsiteX0" fmla="*/ 580419 w 1635352"/>
              <a:gd name="connsiteY0" fmla="*/ 1156815 h 1175521"/>
              <a:gd name="connsiteX1" fmla="*/ 606577 w 1635352"/>
              <a:gd name="connsiteY1" fmla="*/ 1158254 h 1175521"/>
              <a:gd name="connsiteX2" fmla="*/ 580419 w 1635352"/>
              <a:gd name="connsiteY2" fmla="*/ 1156815 h 1175521"/>
              <a:gd name="connsiteX0" fmla="*/ 576924 w 1635352"/>
              <a:gd name="connsiteY0" fmla="*/ 1154005 h 1175521"/>
              <a:gd name="connsiteX1" fmla="*/ 597244 w 1635352"/>
              <a:gd name="connsiteY1" fmla="*/ 1150733 h 1175521"/>
              <a:gd name="connsiteX2" fmla="*/ 576924 w 1635352"/>
              <a:gd name="connsiteY2" fmla="*/ 1154005 h 1175521"/>
              <a:gd name="connsiteX0" fmla="*/ 4729 w 43256"/>
              <a:gd name="connsiteY0" fmla="*/ 26036 h 43873"/>
              <a:gd name="connsiteX1" fmla="*/ 2196 w 43256"/>
              <a:gd name="connsiteY1" fmla="*/ 25239 h 43873"/>
              <a:gd name="connsiteX2" fmla="*/ 6964 w 43256"/>
              <a:gd name="connsiteY2" fmla="*/ 34758 h 43873"/>
              <a:gd name="connsiteX3" fmla="*/ 5856 w 43256"/>
              <a:gd name="connsiteY3" fmla="*/ 35139 h 43873"/>
              <a:gd name="connsiteX4" fmla="*/ 16514 w 43256"/>
              <a:gd name="connsiteY4" fmla="*/ 38949 h 43873"/>
              <a:gd name="connsiteX5" fmla="*/ 15846 w 43256"/>
              <a:gd name="connsiteY5" fmla="*/ 37209 h 43873"/>
              <a:gd name="connsiteX6" fmla="*/ 28863 w 43256"/>
              <a:gd name="connsiteY6" fmla="*/ 34610 h 43873"/>
              <a:gd name="connsiteX7" fmla="*/ 28596 w 43256"/>
              <a:gd name="connsiteY7" fmla="*/ 36519 h 43873"/>
              <a:gd name="connsiteX8" fmla="*/ 34165 w 43256"/>
              <a:gd name="connsiteY8" fmla="*/ 22813 h 43873"/>
              <a:gd name="connsiteX9" fmla="*/ 37416 w 43256"/>
              <a:gd name="connsiteY9" fmla="*/ 29949 h 43873"/>
              <a:gd name="connsiteX10" fmla="*/ 41834 w 43256"/>
              <a:gd name="connsiteY10" fmla="*/ 15213 h 43873"/>
              <a:gd name="connsiteX11" fmla="*/ 40386 w 43256"/>
              <a:gd name="connsiteY11" fmla="*/ 17889 h 43873"/>
              <a:gd name="connsiteX12" fmla="*/ 38360 w 43256"/>
              <a:gd name="connsiteY12" fmla="*/ 5285 h 43873"/>
              <a:gd name="connsiteX13" fmla="*/ 38436 w 43256"/>
              <a:gd name="connsiteY13" fmla="*/ 6549 h 43873"/>
              <a:gd name="connsiteX14" fmla="*/ 29114 w 43256"/>
              <a:gd name="connsiteY14" fmla="*/ 3811 h 43873"/>
              <a:gd name="connsiteX15" fmla="*/ 29856 w 43256"/>
              <a:gd name="connsiteY15" fmla="*/ 2199 h 43873"/>
              <a:gd name="connsiteX16" fmla="*/ 22177 w 43256"/>
              <a:gd name="connsiteY16" fmla="*/ 4579 h 43873"/>
              <a:gd name="connsiteX17" fmla="*/ 22536 w 43256"/>
              <a:gd name="connsiteY17" fmla="*/ 3189 h 43873"/>
              <a:gd name="connsiteX18" fmla="*/ 14036 w 43256"/>
              <a:gd name="connsiteY18" fmla="*/ 5051 h 43873"/>
              <a:gd name="connsiteX19" fmla="*/ 15336 w 43256"/>
              <a:gd name="connsiteY19" fmla="*/ 6399 h 43873"/>
              <a:gd name="connsiteX20" fmla="*/ 4163 w 43256"/>
              <a:gd name="connsiteY20" fmla="*/ 15648 h 43873"/>
              <a:gd name="connsiteX21" fmla="*/ 3936 w 43256"/>
              <a:gd name="connsiteY21" fmla="*/ 14229 h 43873"/>
              <a:gd name="connsiteX0" fmla="*/ 3936 w 43256"/>
              <a:gd name="connsiteY0" fmla="*/ 14229 h 43873"/>
              <a:gd name="connsiteX1" fmla="*/ 5659 w 43256"/>
              <a:gd name="connsiteY1" fmla="*/ 6766 h 43873"/>
              <a:gd name="connsiteX2" fmla="*/ 14041 w 43256"/>
              <a:gd name="connsiteY2" fmla="*/ 5061 h 43873"/>
              <a:gd name="connsiteX3" fmla="*/ 22492 w 43256"/>
              <a:gd name="connsiteY3" fmla="*/ 3291 h 43873"/>
              <a:gd name="connsiteX4" fmla="*/ 25785 w 43256"/>
              <a:gd name="connsiteY4" fmla="*/ 59 h 43873"/>
              <a:gd name="connsiteX5" fmla="*/ 29869 w 43256"/>
              <a:gd name="connsiteY5" fmla="*/ 2340 h 43873"/>
              <a:gd name="connsiteX6" fmla="*/ 35499 w 43256"/>
              <a:gd name="connsiteY6" fmla="*/ 549 h 43873"/>
              <a:gd name="connsiteX7" fmla="*/ 38354 w 43256"/>
              <a:gd name="connsiteY7" fmla="*/ 5435 h 43873"/>
              <a:gd name="connsiteX8" fmla="*/ 42018 w 43256"/>
              <a:gd name="connsiteY8" fmla="*/ 10177 h 43873"/>
              <a:gd name="connsiteX9" fmla="*/ 41854 w 43256"/>
              <a:gd name="connsiteY9" fmla="*/ 15319 h 43873"/>
              <a:gd name="connsiteX10" fmla="*/ 43052 w 43256"/>
              <a:gd name="connsiteY10" fmla="*/ 23181 h 43873"/>
              <a:gd name="connsiteX11" fmla="*/ 37440 w 43256"/>
              <a:gd name="connsiteY11" fmla="*/ 30063 h 43873"/>
              <a:gd name="connsiteX12" fmla="*/ 35431 w 43256"/>
              <a:gd name="connsiteY12" fmla="*/ 35960 h 43873"/>
              <a:gd name="connsiteX13" fmla="*/ 28591 w 43256"/>
              <a:gd name="connsiteY13" fmla="*/ 36674 h 43873"/>
              <a:gd name="connsiteX14" fmla="*/ 23703 w 43256"/>
              <a:gd name="connsiteY14" fmla="*/ 42965 h 43873"/>
              <a:gd name="connsiteX15" fmla="*/ 16516 w 43256"/>
              <a:gd name="connsiteY15" fmla="*/ 39125 h 43873"/>
              <a:gd name="connsiteX16" fmla="*/ 5840 w 43256"/>
              <a:gd name="connsiteY16" fmla="*/ 35331 h 43873"/>
              <a:gd name="connsiteX17" fmla="*/ 1146 w 43256"/>
              <a:gd name="connsiteY17" fmla="*/ 31109 h 43873"/>
              <a:gd name="connsiteX18" fmla="*/ 2149 w 43256"/>
              <a:gd name="connsiteY18" fmla="*/ 25410 h 43873"/>
              <a:gd name="connsiteX19" fmla="*/ 31 w 43256"/>
              <a:gd name="connsiteY19" fmla="*/ 19563 h 43873"/>
              <a:gd name="connsiteX20" fmla="*/ 3899 w 43256"/>
              <a:gd name="connsiteY20" fmla="*/ 14366 h 43873"/>
              <a:gd name="connsiteX21" fmla="*/ 3936 w 43256"/>
              <a:gd name="connsiteY21" fmla="*/ 14229 h 43873"/>
              <a:gd name="connsiteX0" fmla="*/ 609342 w 1635352"/>
              <a:gd name="connsiteY0" fmla="*/ 1125369 h 1175521"/>
              <a:gd name="connsiteX1" fmla="*/ 573374 w 1635352"/>
              <a:gd name="connsiteY1" fmla="*/ 1142194 h 1175521"/>
              <a:gd name="connsiteX2" fmla="*/ 609342 w 1635352"/>
              <a:gd name="connsiteY2" fmla="*/ 1125369 h 1175521"/>
              <a:gd name="connsiteX0" fmla="*/ 580419 w 1635352"/>
              <a:gd name="connsiteY0" fmla="*/ 1156815 h 1175521"/>
              <a:gd name="connsiteX1" fmla="*/ 606577 w 1635352"/>
              <a:gd name="connsiteY1" fmla="*/ 1158254 h 1175521"/>
              <a:gd name="connsiteX2" fmla="*/ 580419 w 1635352"/>
              <a:gd name="connsiteY2" fmla="*/ 1156815 h 1175521"/>
              <a:gd name="connsiteX0" fmla="*/ 576924 w 1635352"/>
              <a:gd name="connsiteY0" fmla="*/ 1154005 h 1175521"/>
              <a:gd name="connsiteX1" fmla="*/ 597244 w 1635352"/>
              <a:gd name="connsiteY1" fmla="*/ 1150733 h 1175521"/>
              <a:gd name="connsiteX2" fmla="*/ 576924 w 1635352"/>
              <a:gd name="connsiteY2" fmla="*/ 1154005 h 1175521"/>
              <a:gd name="connsiteX0" fmla="*/ 4729 w 43256"/>
              <a:gd name="connsiteY0" fmla="*/ 26036 h 43873"/>
              <a:gd name="connsiteX1" fmla="*/ 2196 w 43256"/>
              <a:gd name="connsiteY1" fmla="*/ 25239 h 43873"/>
              <a:gd name="connsiteX2" fmla="*/ 6964 w 43256"/>
              <a:gd name="connsiteY2" fmla="*/ 34758 h 43873"/>
              <a:gd name="connsiteX3" fmla="*/ 5856 w 43256"/>
              <a:gd name="connsiteY3" fmla="*/ 35139 h 43873"/>
              <a:gd name="connsiteX4" fmla="*/ 16514 w 43256"/>
              <a:gd name="connsiteY4" fmla="*/ 38949 h 43873"/>
              <a:gd name="connsiteX5" fmla="*/ 15846 w 43256"/>
              <a:gd name="connsiteY5" fmla="*/ 37209 h 43873"/>
              <a:gd name="connsiteX6" fmla="*/ 28863 w 43256"/>
              <a:gd name="connsiteY6" fmla="*/ 34610 h 43873"/>
              <a:gd name="connsiteX7" fmla="*/ 28596 w 43256"/>
              <a:gd name="connsiteY7" fmla="*/ 36519 h 43873"/>
              <a:gd name="connsiteX8" fmla="*/ 34165 w 43256"/>
              <a:gd name="connsiteY8" fmla="*/ 22813 h 43873"/>
              <a:gd name="connsiteX9" fmla="*/ 37416 w 43256"/>
              <a:gd name="connsiteY9" fmla="*/ 29949 h 43873"/>
              <a:gd name="connsiteX10" fmla="*/ 41834 w 43256"/>
              <a:gd name="connsiteY10" fmla="*/ 15213 h 43873"/>
              <a:gd name="connsiteX11" fmla="*/ 40386 w 43256"/>
              <a:gd name="connsiteY11" fmla="*/ 17889 h 43873"/>
              <a:gd name="connsiteX12" fmla="*/ 38360 w 43256"/>
              <a:gd name="connsiteY12" fmla="*/ 5285 h 43873"/>
              <a:gd name="connsiteX13" fmla="*/ 38436 w 43256"/>
              <a:gd name="connsiteY13" fmla="*/ 6549 h 43873"/>
              <a:gd name="connsiteX14" fmla="*/ 29114 w 43256"/>
              <a:gd name="connsiteY14" fmla="*/ 3811 h 43873"/>
              <a:gd name="connsiteX15" fmla="*/ 29856 w 43256"/>
              <a:gd name="connsiteY15" fmla="*/ 2199 h 43873"/>
              <a:gd name="connsiteX16" fmla="*/ 22177 w 43256"/>
              <a:gd name="connsiteY16" fmla="*/ 4579 h 43873"/>
              <a:gd name="connsiteX17" fmla="*/ 22536 w 43256"/>
              <a:gd name="connsiteY17" fmla="*/ 3189 h 43873"/>
              <a:gd name="connsiteX18" fmla="*/ 14036 w 43256"/>
              <a:gd name="connsiteY18" fmla="*/ 5051 h 43873"/>
              <a:gd name="connsiteX19" fmla="*/ 15336 w 43256"/>
              <a:gd name="connsiteY19" fmla="*/ 6399 h 43873"/>
              <a:gd name="connsiteX20" fmla="*/ 4163 w 43256"/>
              <a:gd name="connsiteY20" fmla="*/ 15648 h 43873"/>
              <a:gd name="connsiteX21" fmla="*/ 3936 w 43256"/>
              <a:gd name="connsiteY21" fmla="*/ 14229 h 43873"/>
              <a:gd name="connsiteX0" fmla="*/ 3936 w 43256"/>
              <a:gd name="connsiteY0" fmla="*/ 14229 h 43873"/>
              <a:gd name="connsiteX1" fmla="*/ 5659 w 43256"/>
              <a:gd name="connsiteY1" fmla="*/ 6766 h 43873"/>
              <a:gd name="connsiteX2" fmla="*/ 14041 w 43256"/>
              <a:gd name="connsiteY2" fmla="*/ 5061 h 43873"/>
              <a:gd name="connsiteX3" fmla="*/ 22492 w 43256"/>
              <a:gd name="connsiteY3" fmla="*/ 3291 h 43873"/>
              <a:gd name="connsiteX4" fmla="*/ 25785 w 43256"/>
              <a:gd name="connsiteY4" fmla="*/ 59 h 43873"/>
              <a:gd name="connsiteX5" fmla="*/ 29869 w 43256"/>
              <a:gd name="connsiteY5" fmla="*/ 2340 h 43873"/>
              <a:gd name="connsiteX6" fmla="*/ 35499 w 43256"/>
              <a:gd name="connsiteY6" fmla="*/ 549 h 43873"/>
              <a:gd name="connsiteX7" fmla="*/ 38354 w 43256"/>
              <a:gd name="connsiteY7" fmla="*/ 5435 h 43873"/>
              <a:gd name="connsiteX8" fmla="*/ 42018 w 43256"/>
              <a:gd name="connsiteY8" fmla="*/ 10177 h 43873"/>
              <a:gd name="connsiteX9" fmla="*/ 41854 w 43256"/>
              <a:gd name="connsiteY9" fmla="*/ 15319 h 43873"/>
              <a:gd name="connsiteX10" fmla="*/ 43052 w 43256"/>
              <a:gd name="connsiteY10" fmla="*/ 23181 h 43873"/>
              <a:gd name="connsiteX11" fmla="*/ 37440 w 43256"/>
              <a:gd name="connsiteY11" fmla="*/ 30063 h 43873"/>
              <a:gd name="connsiteX12" fmla="*/ 35431 w 43256"/>
              <a:gd name="connsiteY12" fmla="*/ 35960 h 43873"/>
              <a:gd name="connsiteX13" fmla="*/ 28591 w 43256"/>
              <a:gd name="connsiteY13" fmla="*/ 36674 h 43873"/>
              <a:gd name="connsiteX14" fmla="*/ 23703 w 43256"/>
              <a:gd name="connsiteY14" fmla="*/ 42965 h 43873"/>
              <a:gd name="connsiteX15" fmla="*/ 16516 w 43256"/>
              <a:gd name="connsiteY15" fmla="*/ 39125 h 43873"/>
              <a:gd name="connsiteX16" fmla="*/ 5840 w 43256"/>
              <a:gd name="connsiteY16" fmla="*/ 35331 h 43873"/>
              <a:gd name="connsiteX17" fmla="*/ 1146 w 43256"/>
              <a:gd name="connsiteY17" fmla="*/ 31109 h 43873"/>
              <a:gd name="connsiteX18" fmla="*/ 2149 w 43256"/>
              <a:gd name="connsiteY18" fmla="*/ 25410 h 43873"/>
              <a:gd name="connsiteX19" fmla="*/ 31 w 43256"/>
              <a:gd name="connsiteY19" fmla="*/ 19563 h 43873"/>
              <a:gd name="connsiteX20" fmla="*/ 3899 w 43256"/>
              <a:gd name="connsiteY20" fmla="*/ 14366 h 43873"/>
              <a:gd name="connsiteX21" fmla="*/ 3936 w 43256"/>
              <a:gd name="connsiteY21" fmla="*/ 14229 h 43873"/>
              <a:gd name="connsiteX0" fmla="*/ 609342 w 1635352"/>
              <a:gd name="connsiteY0" fmla="*/ 1125369 h 1175521"/>
              <a:gd name="connsiteX1" fmla="*/ 573374 w 1635352"/>
              <a:gd name="connsiteY1" fmla="*/ 1142194 h 1175521"/>
              <a:gd name="connsiteX2" fmla="*/ 609342 w 1635352"/>
              <a:gd name="connsiteY2" fmla="*/ 1125369 h 1175521"/>
              <a:gd name="connsiteX0" fmla="*/ 580419 w 1635352"/>
              <a:gd name="connsiteY0" fmla="*/ 1156815 h 1175521"/>
              <a:gd name="connsiteX1" fmla="*/ 606577 w 1635352"/>
              <a:gd name="connsiteY1" fmla="*/ 1158254 h 1175521"/>
              <a:gd name="connsiteX2" fmla="*/ 580419 w 1635352"/>
              <a:gd name="connsiteY2" fmla="*/ 1156815 h 1175521"/>
              <a:gd name="connsiteX0" fmla="*/ 582647 w 1635352"/>
              <a:gd name="connsiteY0" fmla="*/ 1169247 h 1175521"/>
              <a:gd name="connsiteX1" fmla="*/ 597244 w 1635352"/>
              <a:gd name="connsiteY1" fmla="*/ 1150733 h 1175521"/>
              <a:gd name="connsiteX2" fmla="*/ 582647 w 1635352"/>
              <a:gd name="connsiteY2" fmla="*/ 1169247 h 1175521"/>
              <a:gd name="connsiteX0" fmla="*/ 4729 w 43256"/>
              <a:gd name="connsiteY0" fmla="*/ 26036 h 43873"/>
              <a:gd name="connsiteX1" fmla="*/ 2196 w 43256"/>
              <a:gd name="connsiteY1" fmla="*/ 25239 h 43873"/>
              <a:gd name="connsiteX2" fmla="*/ 6964 w 43256"/>
              <a:gd name="connsiteY2" fmla="*/ 34758 h 43873"/>
              <a:gd name="connsiteX3" fmla="*/ 5856 w 43256"/>
              <a:gd name="connsiteY3" fmla="*/ 35139 h 43873"/>
              <a:gd name="connsiteX4" fmla="*/ 16514 w 43256"/>
              <a:gd name="connsiteY4" fmla="*/ 38949 h 43873"/>
              <a:gd name="connsiteX5" fmla="*/ 15846 w 43256"/>
              <a:gd name="connsiteY5" fmla="*/ 37209 h 43873"/>
              <a:gd name="connsiteX6" fmla="*/ 28863 w 43256"/>
              <a:gd name="connsiteY6" fmla="*/ 34610 h 43873"/>
              <a:gd name="connsiteX7" fmla="*/ 28596 w 43256"/>
              <a:gd name="connsiteY7" fmla="*/ 36519 h 43873"/>
              <a:gd name="connsiteX8" fmla="*/ 34165 w 43256"/>
              <a:gd name="connsiteY8" fmla="*/ 22813 h 43873"/>
              <a:gd name="connsiteX9" fmla="*/ 37416 w 43256"/>
              <a:gd name="connsiteY9" fmla="*/ 29949 h 43873"/>
              <a:gd name="connsiteX10" fmla="*/ 41834 w 43256"/>
              <a:gd name="connsiteY10" fmla="*/ 15213 h 43873"/>
              <a:gd name="connsiteX11" fmla="*/ 40386 w 43256"/>
              <a:gd name="connsiteY11" fmla="*/ 17889 h 43873"/>
              <a:gd name="connsiteX12" fmla="*/ 38360 w 43256"/>
              <a:gd name="connsiteY12" fmla="*/ 5285 h 43873"/>
              <a:gd name="connsiteX13" fmla="*/ 38436 w 43256"/>
              <a:gd name="connsiteY13" fmla="*/ 6549 h 43873"/>
              <a:gd name="connsiteX14" fmla="*/ 29114 w 43256"/>
              <a:gd name="connsiteY14" fmla="*/ 3811 h 43873"/>
              <a:gd name="connsiteX15" fmla="*/ 29856 w 43256"/>
              <a:gd name="connsiteY15" fmla="*/ 2199 h 43873"/>
              <a:gd name="connsiteX16" fmla="*/ 22177 w 43256"/>
              <a:gd name="connsiteY16" fmla="*/ 4579 h 43873"/>
              <a:gd name="connsiteX17" fmla="*/ 22536 w 43256"/>
              <a:gd name="connsiteY17" fmla="*/ 3189 h 43873"/>
              <a:gd name="connsiteX18" fmla="*/ 14036 w 43256"/>
              <a:gd name="connsiteY18" fmla="*/ 5051 h 43873"/>
              <a:gd name="connsiteX19" fmla="*/ 15336 w 43256"/>
              <a:gd name="connsiteY19" fmla="*/ 6399 h 43873"/>
              <a:gd name="connsiteX20" fmla="*/ 4163 w 43256"/>
              <a:gd name="connsiteY20" fmla="*/ 15648 h 43873"/>
              <a:gd name="connsiteX21" fmla="*/ 3936 w 43256"/>
              <a:gd name="connsiteY21" fmla="*/ 14229 h 43873"/>
              <a:gd name="connsiteX0" fmla="*/ 3936 w 43256"/>
              <a:gd name="connsiteY0" fmla="*/ 14229 h 43873"/>
              <a:gd name="connsiteX1" fmla="*/ 5659 w 43256"/>
              <a:gd name="connsiteY1" fmla="*/ 6766 h 43873"/>
              <a:gd name="connsiteX2" fmla="*/ 14041 w 43256"/>
              <a:gd name="connsiteY2" fmla="*/ 5061 h 43873"/>
              <a:gd name="connsiteX3" fmla="*/ 22492 w 43256"/>
              <a:gd name="connsiteY3" fmla="*/ 3291 h 43873"/>
              <a:gd name="connsiteX4" fmla="*/ 25785 w 43256"/>
              <a:gd name="connsiteY4" fmla="*/ 59 h 43873"/>
              <a:gd name="connsiteX5" fmla="*/ 29869 w 43256"/>
              <a:gd name="connsiteY5" fmla="*/ 2340 h 43873"/>
              <a:gd name="connsiteX6" fmla="*/ 35499 w 43256"/>
              <a:gd name="connsiteY6" fmla="*/ 549 h 43873"/>
              <a:gd name="connsiteX7" fmla="*/ 38354 w 43256"/>
              <a:gd name="connsiteY7" fmla="*/ 5435 h 43873"/>
              <a:gd name="connsiteX8" fmla="*/ 42018 w 43256"/>
              <a:gd name="connsiteY8" fmla="*/ 10177 h 43873"/>
              <a:gd name="connsiteX9" fmla="*/ 41854 w 43256"/>
              <a:gd name="connsiteY9" fmla="*/ 15319 h 43873"/>
              <a:gd name="connsiteX10" fmla="*/ 43052 w 43256"/>
              <a:gd name="connsiteY10" fmla="*/ 23181 h 43873"/>
              <a:gd name="connsiteX11" fmla="*/ 37440 w 43256"/>
              <a:gd name="connsiteY11" fmla="*/ 30063 h 43873"/>
              <a:gd name="connsiteX12" fmla="*/ 35431 w 43256"/>
              <a:gd name="connsiteY12" fmla="*/ 35960 h 43873"/>
              <a:gd name="connsiteX13" fmla="*/ 28591 w 43256"/>
              <a:gd name="connsiteY13" fmla="*/ 36674 h 43873"/>
              <a:gd name="connsiteX14" fmla="*/ 23703 w 43256"/>
              <a:gd name="connsiteY14" fmla="*/ 42965 h 43873"/>
              <a:gd name="connsiteX15" fmla="*/ 16516 w 43256"/>
              <a:gd name="connsiteY15" fmla="*/ 39125 h 43873"/>
              <a:gd name="connsiteX16" fmla="*/ 5840 w 43256"/>
              <a:gd name="connsiteY16" fmla="*/ 35331 h 43873"/>
              <a:gd name="connsiteX17" fmla="*/ 1146 w 43256"/>
              <a:gd name="connsiteY17" fmla="*/ 31109 h 43873"/>
              <a:gd name="connsiteX18" fmla="*/ 2149 w 43256"/>
              <a:gd name="connsiteY18" fmla="*/ 25410 h 43873"/>
              <a:gd name="connsiteX19" fmla="*/ 31 w 43256"/>
              <a:gd name="connsiteY19" fmla="*/ 19563 h 43873"/>
              <a:gd name="connsiteX20" fmla="*/ 3899 w 43256"/>
              <a:gd name="connsiteY20" fmla="*/ 14366 h 43873"/>
              <a:gd name="connsiteX21" fmla="*/ 3936 w 43256"/>
              <a:gd name="connsiteY21" fmla="*/ 14229 h 43873"/>
              <a:gd name="connsiteX0" fmla="*/ 609342 w 1635352"/>
              <a:gd name="connsiteY0" fmla="*/ 1125369 h 1175521"/>
              <a:gd name="connsiteX1" fmla="*/ 589413 w 1635352"/>
              <a:gd name="connsiteY1" fmla="*/ 1156469 h 1175521"/>
              <a:gd name="connsiteX2" fmla="*/ 573374 w 1635352"/>
              <a:gd name="connsiteY2" fmla="*/ 1142194 h 1175521"/>
              <a:gd name="connsiteX3" fmla="*/ 609342 w 1635352"/>
              <a:gd name="connsiteY3" fmla="*/ 1125369 h 1175521"/>
              <a:gd name="connsiteX0" fmla="*/ 580419 w 1635352"/>
              <a:gd name="connsiteY0" fmla="*/ 1156815 h 1175521"/>
              <a:gd name="connsiteX1" fmla="*/ 606577 w 1635352"/>
              <a:gd name="connsiteY1" fmla="*/ 1158254 h 1175521"/>
              <a:gd name="connsiteX2" fmla="*/ 580419 w 1635352"/>
              <a:gd name="connsiteY2" fmla="*/ 1156815 h 1175521"/>
              <a:gd name="connsiteX0" fmla="*/ 582647 w 1635352"/>
              <a:gd name="connsiteY0" fmla="*/ 1169247 h 1175521"/>
              <a:gd name="connsiteX1" fmla="*/ 597244 w 1635352"/>
              <a:gd name="connsiteY1" fmla="*/ 1150733 h 1175521"/>
              <a:gd name="connsiteX2" fmla="*/ 582647 w 1635352"/>
              <a:gd name="connsiteY2" fmla="*/ 1169247 h 1175521"/>
              <a:gd name="connsiteX0" fmla="*/ 4729 w 43256"/>
              <a:gd name="connsiteY0" fmla="*/ 26036 h 43873"/>
              <a:gd name="connsiteX1" fmla="*/ 2196 w 43256"/>
              <a:gd name="connsiteY1" fmla="*/ 25239 h 43873"/>
              <a:gd name="connsiteX2" fmla="*/ 6964 w 43256"/>
              <a:gd name="connsiteY2" fmla="*/ 34758 h 43873"/>
              <a:gd name="connsiteX3" fmla="*/ 5856 w 43256"/>
              <a:gd name="connsiteY3" fmla="*/ 35139 h 43873"/>
              <a:gd name="connsiteX4" fmla="*/ 16514 w 43256"/>
              <a:gd name="connsiteY4" fmla="*/ 38949 h 43873"/>
              <a:gd name="connsiteX5" fmla="*/ 15846 w 43256"/>
              <a:gd name="connsiteY5" fmla="*/ 37209 h 43873"/>
              <a:gd name="connsiteX6" fmla="*/ 28863 w 43256"/>
              <a:gd name="connsiteY6" fmla="*/ 34610 h 43873"/>
              <a:gd name="connsiteX7" fmla="*/ 28596 w 43256"/>
              <a:gd name="connsiteY7" fmla="*/ 36519 h 43873"/>
              <a:gd name="connsiteX8" fmla="*/ 34165 w 43256"/>
              <a:gd name="connsiteY8" fmla="*/ 22813 h 43873"/>
              <a:gd name="connsiteX9" fmla="*/ 37416 w 43256"/>
              <a:gd name="connsiteY9" fmla="*/ 29949 h 43873"/>
              <a:gd name="connsiteX10" fmla="*/ 41834 w 43256"/>
              <a:gd name="connsiteY10" fmla="*/ 15213 h 43873"/>
              <a:gd name="connsiteX11" fmla="*/ 40386 w 43256"/>
              <a:gd name="connsiteY11" fmla="*/ 17889 h 43873"/>
              <a:gd name="connsiteX12" fmla="*/ 38360 w 43256"/>
              <a:gd name="connsiteY12" fmla="*/ 5285 h 43873"/>
              <a:gd name="connsiteX13" fmla="*/ 38436 w 43256"/>
              <a:gd name="connsiteY13" fmla="*/ 6549 h 43873"/>
              <a:gd name="connsiteX14" fmla="*/ 29114 w 43256"/>
              <a:gd name="connsiteY14" fmla="*/ 3811 h 43873"/>
              <a:gd name="connsiteX15" fmla="*/ 29856 w 43256"/>
              <a:gd name="connsiteY15" fmla="*/ 2199 h 43873"/>
              <a:gd name="connsiteX16" fmla="*/ 22177 w 43256"/>
              <a:gd name="connsiteY16" fmla="*/ 4579 h 43873"/>
              <a:gd name="connsiteX17" fmla="*/ 22536 w 43256"/>
              <a:gd name="connsiteY17" fmla="*/ 3189 h 43873"/>
              <a:gd name="connsiteX18" fmla="*/ 14036 w 43256"/>
              <a:gd name="connsiteY18" fmla="*/ 5051 h 43873"/>
              <a:gd name="connsiteX19" fmla="*/ 15336 w 43256"/>
              <a:gd name="connsiteY19" fmla="*/ 6399 h 43873"/>
              <a:gd name="connsiteX20" fmla="*/ 4163 w 43256"/>
              <a:gd name="connsiteY20" fmla="*/ 15648 h 43873"/>
              <a:gd name="connsiteX21" fmla="*/ 3936 w 43256"/>
              <a:gd name="connsiteY21" fmla="*/ 14229 h 43873"/>
              <a:gd name="connsiteX0" fmla="*/ 3936 w 43256"/>
              <a:gd name="connsiteY0" fmla="*/ 14229 h 43873"/>
              <a:gd name="connsiteX1" fmla="*/ 5659 w 43256"/>
              <a:gd name="connsiteY1" fmla="*/ 6766 h 43873"/>
              <a:gd name="connsiteX2" fmla="*/ 14041 w 43256"/>
              <a:gd name="connsiteY2" fmla="*/ 5061 h 43873"/>
              <a:gd name="connsiteX3" fmla="*/ 22492 w 43256"/>
              <a:gd name="connsiteY3" fmla="*/ 3291 h 43873"/>
              <a:gd name="connsiteX4" fmla="*/ 25785 w 43256"/>
              <a:gd name="connsiteY4" fmla="*/ 59 h 43873"/>
              <a:gd name="connsiteX5" fmla="*/ 29869 w 43256"/>
              <a:gd name="connsiteY5" fmla="*/ 2340 h 43873"/>
              <a:gd name="connsiteX6" fmla="*/ 35499 w 43256"/>
              <a:gd name="connsiteY6" fmla="*/ 549 h 43873"/>
              <a:gd name="connsiteX7" fmla="*/ 38354 w 43256"/>
              <a:gd name="connsiteY7" fmla="*/ 5435 h 43873"/>
              <a:gd name="connsiteX8" fmla="*/ 42018 w 43256"/>
              <a:gd name="connsiteY8" fmla="*/ 10177 h 43873"/>
              <a:gd name="connsiteX9" fmla="*/ 41854 w 43256"/>
              <a:gd name="connsiteY9" fmla="*/ 15319 h 43873"/>
              <a:gd name="connsiteX10" fmla="*/ 43052 w 43256"/>
              <a:gd name="connsiteY10" fmla="*/ 23181 h 43873"/>
              <a:gd name="connsiteX11" fmla="*/ 37440 w 43256"/>
              <a:gd name="connsiteY11" fmla="*/ 30063 h 43873"/>
              <a:gd name="connsiteX12" fmla="*/ 35431 w 43256"/>
              <a:gd name="connsiteY12" fmla="*/ 35960 h 43873"/>
              <a:gd name="connsiteX13" fmla="*/ 28591 w 43256"/>
              <a:gd name="connsiteY13" fmla="*/ 36674 h 43873"/>
              <a:gd name="connsiteX14" fmla="*/ 23703 w 43256"/>
              <a:gd name="connsiteY14" fmla="*/ 42965 h 43873"/>
              <a:gd name="connsiteX15" fmla="*/ 16516 w 43256"/>
              <a:gd name="connsiteY15" fmla="*/ 39125 h 43873"/>
              <a:gd name="connsiteX16" fmla="*/ 5840 w 43256"/>
              <a:gd name="connsiteY16" fmla="*/ 35331 h 43873"/>
              <a:gd name="connsiteX17" fmla="*/ 1146 w 43256"/>
              <a:gd name="connsiteY17" fmla="*/ 31109 h 43873"/>
              <a:gd name="connsiteX18" fmla="*/ 2149 w 43256"/>
              <a:gd name="connsiteY18" fmla="*/ 25410 h 43873"/>
              <a:gd name="connsiteX19" fmla="*/ 31 w 43256"/>
              <a:gd name="connsiteY19" fmla="*/ 19563 h 43873"/>
              <a:gd name="connsiteX20" fmla="*/ 3899 w 43256"/>
              <a:gd name="connsiteY20" fmla="*/ 14366 h 43873"/>
              <a:gd name="connsiteX21" fmla="*/ 3936 w 43256"/>
              <a:gd name="connsiteY21" fmla="*/ 14229 h 43873"/>
              <a:gd name="connsiteX0" fmla="*/ 609342 w 1635352"/>
              <a:gd name="connsiteY0" fmla="*/ 1125369 h 1175521"/>
              <a:gd name="connsiteX1" fmla="*/ 589413 w 1635352"/>
              <a:gd name="connsiteY1" fmla="*/ 1156469 h 1175521"/>
              <a:gd name="connsiteX2" fmla="*/ 581004 w 1635352"/>
              <a:gd name="connsiteY2" fmla="*/ 1151720 h 1175521"/>
              <a:gd name="connsiteX3" fmla="*/ 609342 w 1635352"/>
              <a:gd name="connsiteY3" fmla="*/ 1125369 h 1175521"/>
              <a:gd name="connsiteX0" fmla="*/ 580419 w 1635352"/>
              <a:gd name="connsiteY0" fmla="*/ 1156815 h 1175521"/>
              <a:gd name="connsiteX1" fmla="*/ 606577 w 1635352"/>
              <a:gd name="connsiteY1" fmla="*/ 1158254 h 1175521"/>
              <a:gd name="connsiteX2" fmla="*/ 580419 w 1635352"/>
              <a:gd name="connsiteY2" fmla="*/ 1156815 h 1175521"/>
              <a:gd name="connsiteX0" fmla="*/ 582647 w 1635352"/>
              <a:gd name="connsiteY0" fmla="*/ 1169247 h 1175521"/>
              <a:gd name="connsiteX1" fmla="*/ 597244 w 1635352"/>
              <a:gd name="connsiteY1" fmla="*/ 1150733 h 1175521"/>
              <a:gd name="connsiteX2" fmla="*/ 582647 w 1635352"/>
              <a:gd name="connsiteY2" fmla="*/ 1169247 h 1175521"/>
              <a:gd name="connsiteX0" fmla="*/ 4729 w 43256"/>
              <a:gd name="connsiteY0" fmla="*/ 26036 h 43873"/>
              <a:gd name="connsiteX1" fmla="*/ 2196 w 43256"/>
              <a:gd name="connsiteY1" fmla="*/ 25239 h 43873"/>
              <a:gd name="connsiteX2" fmla="*/ 6964 w 43256"/>
              <a:gd name="connsiteY2" fmla="*/ 34758 h 43873"/>
              <a:gd name="connsiteX3" fmla="*/ 5856 w 43256"/>
              <a:gd name="connsiteY3" fmla="*/ 35139 h 43873"/>
              <a:gd name="connsiteX4" fmla="*/ 16514 w 43256"/>
              <a:gd name="connsiteY4" fmla="*/ 38949 h 43873"/>
              <a:gd name="connsiteX5" fmla="*/ 15846 w 43256"/>
              <a:gd name="connsiteY5" fmla="*/ 37209 h 43873"/>
              <a:gd name="connsiteX6" fmla="*/ 28863 w 43256"/>
              <a:gd name="connsiteY6" fmla="*/ 34610 h 43873"/>
              <a:gd name="connsiteX7" fmla="*/ 28596 w 43256"/>
              <a:gd name="connsiteY7" fmla="*/ 36519 h 43873"/>
              <a:gd name="connsiteX8" fmla="*/ 34165 w 43256"/>
              <a:gd name="connsiteY8" fmla="*/ 22813 h 43873"/>
              <a:gd name="connsiteX9" fmla="*/ 37416 w 43256"/>
              <a:gd name="connsiteY9" fmla="*/ 29949 h 43873"/>
              <a:gd name="connsiteX10" fmla="*/ 41834 w 43256"/>
              <a:gd name="connsiteY10" fmla="*/ 15213 h 43873"/>
              <a:gd name="connsiteX11" fmla="*/ 40386 w 43256"/>
              <a:gd name="connsiteY11" fmla="*/ 17889 h 43873"/>
              <a:gd name="connsiteX12" fmla="*/ 38360 w 43256"/>
              <a:gd name="connsiteY12" fmla="*/ 5285 h 43873"/>
              <a:gd name="connsiteX13" fmla="*/ 38436 w 43256"/>
              <a:gd name="connsiteY13" fmla="*/ 6549 h 43873"/>
              <a:gd name="connsiteX14" fmla="*/ 29114 w 43256"/>
              <a:gd name="connsiteY14" fmla="*/ 3811 h 43873"/>
              <a:gd name="connsiteX15" fmla="*/ 29856 w 43256"/>
              <a:gd name="connsiteY15" fmla="*/ 2199 h 43873"/>
              <a:gd name="connsiteX16" fmla="*/ 22177 w 43256"/>
              <a:gd name="connsiteY16" fmla="*/ 4579 h 43873"/>
              <a:gd name="connsiteX17" fmla="*/ 22536 w 43256"/>
              <a:gd name="connsiteY17" fmla="*/ 3189 h 43873"/>
              <a:gd name="connsiteX18" fmla="*/ 14036 w 43256"/>
              <a:gd name="connsiteY18" fmla="*/ 5051 h 43873"/>
              <a:gd name="connsiteX19" fmla="*/ 15336 w 43256"/>
              <a:gd name="connsiteY19" fmla="*/ 6399 h 43873"/>
              <a:gd name="connsiteX20" fmla="*/ 4163 w 43256"/>
              <a:gd name="connsiteY20" fmla="*/ 15648 h 43873"/>
              <a:gd name="connsiteX21" fmla="*/ 3936 w 43256"/>
              <a:gd name="connsiteY21" fmla="*/ 14229 h 43873"/>
              <a:gd name="connsiteX0" fmla="*/ 3936 w 43256"/>
              <a:gd name="connsiteY0" fmla="*/ 14229 h 43873"/>
              <a:gd name="connsiteX1" fmla="*/ 5659 w 43256"/>
              <a:gd name="connsiteY1" fmla="*/ 6766 h 43873"/>
              <a:gd name="connsiteX2" fmla="*/ 14041 w 43256"/>
              <a:gd name="connsiteY2" fmla="*/ 5061 h 43873"/>
              <a:gd name="connsiteX3" fmla="*/ 22492 w 43256"/>
              <a:gd name="connsiteY3" fmla="*/ 3291 h 43873"/>
              <a:gd name="connsiteX4" fmla="*/ 25785 w 43256"/>
              <a:gd name="connsiteY4" fmla="*/ 59 h 43873"/>
              <a:gd name="connsiteX5" fmla="*/ 29869 w 43256"/>
              <a:gd name="connsiteY5" fmla="*/ 2340 h 43873"/>
              <a:gd name="connsiteX6" fmla="*/ 35499 w 43256"/>
              <a:gd name="connsiteY6" fmla="*/ 549 h 43873"/>
              <a:gd name="connsiteX7" fmla="*/ 38354 w 43256"/>
              <a:gd name="connsiteY7" fmla="*/ 5435 h 43873"/>
              <a:gd name="connsiteX8" fmla="*/ 42018 w 43256"/>
              <a:gd name="connsiteY8" fmla="*/ 10177 h 43873"/>
              <a:gd name="connsiteX9" fmla="*/ 41854 w 43256"/>
              <a:gd name="connsiteY9" fmla="*/ 15319 h 43873"/>
              <a:gd name="connsiteX10" fmla="*/ 43052 w 43256"/>
              <a:gd name="connsiteY10" fmla="*/ 23181 h 43873"/>
              <a:gd name="connsiteX11" fmla="*/ 37440 w 43256"/>
              <a:gd name="connsiteY11" fmla="*/ 30063 h 43873"/>
              <a:gd name="connsiteX12" fmla="*/ 35431 w 43256"/>
              <a:gd name="connsiteY12" fmla="*/ 35960 h 43873"/>
              <a:gd name="connsiteX13" fmla="*/ 28591 w 43256"/>
              <a:gd name="connsiteY13" fmla="*/ 36674 h 43873"/>
              <a:gd name="connsiteX14" fmla="*/ 23703 w 43256"/>
              <a:gd name="connsiteY14" fmla="*/ 42965 h 43873"/>
              <a:gd name="connsiteX15" fmla="*/ 16516 w 43256"/>
              <a:gd name="connsiteY15" fmla="*/ 39125 h 43873"/>
              <a:gd name="connsiteX16" fmla="*/ 5840 w 43256"/>
              <a:gd name="connsiteY16" fmla="*/ 35331 h 43873"/>
              <a:gd name="connsiteX17" fmla="*/ 1146 w 43256"/>
              <a:gd name="connsiteY17" fmla="*/ 31109 h 43873"/>
              <a:gd name="connsiteX18" fmla="*/ 2149 w 43256"/>
              <a:gd name="connsiteY18" fmla="*/ 25410 h 43873"/>
              <a:gd name="connsiteX19" fmla="*/ 31 w 43256"/>
              <a:gd name="connsiteY19" fmla="*/ 19563 h 43873"/>
              <a:gd name="connsiteX20" fmla="*/ 3899 w 43256"/>
              <a:gd name="connsiteY20" fmla="*/ 14366 h 43873"/>
              <a:gd name="connsiteX21" fmla="*/ 3936 w 43256"/>
              <a:gd name="connsiteY21" fmla="*/ 14229 h 43873"/>
              <a:gd name="connsiteX0" fmla="*/ 595990 w 1635352"/>
              <a:gd name="connsiteY0" fmla="*/ 1155853 h 1175521"/>
              <a:gd name="connsiteX1" fmla="*/ 589413 w 1635352"/>
              <a:gd name="connsiteY1" fmla="*/ 1156469 h 1175521"/>
              <a:gd name="connsiteX2" fmla="*/ 581004 w 1635352"/>
              <a:gd name="connsiteY2" fmla="*/ 1151720 h 1175521"/>
              <a:gd name="connsiteX3" fmla="*/ 595990 w 1635352"/>
              <a:gd name="connsiteY3" fmla="*/ 1155853 h 1175521"/>
              <a:gd name="connsiteX0" fmla="*/ 580419 w 1635352"/>
              <a:gd name="connsiteY0" fmla="*/ 1156815 h 1175521"/>
              <a:gd name="connsiteX1" fmla="*/ 606577 w 1635352"/>
              <a:gd name="connsiteY1" fmla="*/ 1158254 h 1175521"/>
              <a:gd name="connsiteX2" fmla="*/ 580419 w 1635352"/>
              <a:gd name="connsiteY2" fmla="*/ 1156815 h 1175521"/>
              <a:gd name="connsiteX0" fmla="*/ 582647 w 1635352"/>
              <a:gd name="connsiteY0" fmla="*/ 1169247 h 1175521"/>
              <a:gd name="connsiteX1" fmla="*/ 597244 w 1635352"/>
              <a:gd name="connsiteY1" fmla="*/ 1150733 h 1175521"/>
              <a:gd name="connsiteX2" fmla="*/ 582647 w 1635352"/>
              <a:gd name="connsiteY2" fmla="*/ 1169247 h 1175521"/>
              <a:gd name="connsiteX0" fmla="*/ 4729 w 43256"/>
              <a:gd name="connsiteY0" fmla="*/ 26036 h 43873"/>
              <a:gd name="connsiteX1" fmla="*/ 2196 w 43256"/>
              <a:gd name="connsiteY1" fmla="*/ 25239 h 43873"/>
              <a:gd name="connsiteX2" fmla="*/ 6964 w 43256"/>
              <a:gd name="connsiteY2" fmla="*/ 34758 h 43873"/>
              <a:gd name="connsiteX3" fmla="*/ 5856 w 43256"/>
              <a:gd name="connsiteY3" fmla="*/ 35139 h 43873"/>
              <a:gd name="connsiteX4" fmla="*/ 16514 w 43256"/>
              <a:gd name="connsiteY4" fmla="*/ 38949 h 43873"/>
              <a:gd name="connsiteX5" fmla="*/ 15846 w 43256"/>
              <a:gd name="connsiteY5" fmla="*/ 37209 h 43873"/>
              <a:gd name="connsiteX6" fmla="*/ 28863 w 43256"/>
              <a:gd name="connsiteY6" fmla="*/ 34610 h 43873"/>
              <a:gd name="connsiteX7" fmla="*/ 28596 w 43256"/>
              <a:gd name="connsiteY7" fmla="*/ 36519 h 43873"/>
              <a:gd name="connsiteX8" fmla="*/ 34165 w 43256"/>
              <a:gd name="connsiteY8" fmla="*/ 22813 h 43873"/>
              <a:gd name="connsiteX9" fmla="*/ 37416 w 43256"/>
              <a:gd name="connsiteY9" fmla="*/ 29949 h 43873"/>
              <a:gd name="connsiteX10" fmla="*/ 41834 w 43256"/>
              <a:gd name="connsiteY10" fmla="*/ 15213 h 43873"/>
              <a:gd name="connsiteX11" fmla="*/ 40386 w 43256"/>
              <a:gd name="connsiteY11" fmla="*/ 17889 h 43873"/>
              <a:gd name="connsiteX12" fmla="*/ 38360 w 43256"/>
              <a:gd name="connsiteY12" fmla="*/ 5285 h 43873"/>
              <a:gd name="connsiteX13" fmla="*/ 38436 w 43256"/>
              <a:gd name="connsiteY13" fmla="*/ 6549 h 43873"/>
              <a:gd name="connsiteX14" fmla="*/ 29114 w 43256"/>
              <a:gd name="connsiteY14" fmla="*/ 3811 h 43873"/>
              <a:gd name="connsiteX15" fmla="*/ 29856 w 43256"/>
              <a:gd name="connsiteY15" fmla="*/ 2199 h 43873"/>
              <a:gd name="connsiteX16" fmla="*/ 22177 w 43256"/>
              <a:gd name="connsiteY16" fmla="*/ 4579 h 43873"/>
              <a:gd name="connsiteX17" fmla="*/ 22536 w 43256"/>
              <a:gd name="connsiteY17" fmla="*/ 3189 h 43873"/>
              <a:gd name="connsiteX18" fmla="*/ 14036 w 43256"/>
              <a:gd name="connsiteY18" fmla="*/ 5051 h 43873"/>
              <a:gd name="connsiteX19" fmla="*/ 15336 w 43256"/>
              <a:gd name="connsiteY19" fmla="*/ 6399 h 43873"/>
              <a:gd name="connsiteX20" fmla="*/ 4163 w 43256"/>
              <a:gd name="connsiteY20" fmla="*/ 15648 h 43873"/>
              <a:gd name="connsiteX21" fmla="*/ 3936 w 43256"/>
              <a:gd name="connsiteY21" fmla="*/ 14229 h 43873"/>
              <a:gd name="connsiteX0" fmla="*/ 3936 w 43256"/>
              <a:gd name="connsiteY0" fmla="*/ 14229 h 44066"/>
              <a:gd name="connsiteX1" fmla="*/ 5659 w 43256"/>
              <a:gd name="connsiteY1" fmla="*/ 6766 h 44066"/>
              <a:gd name="connsiteX2" fmla="*/ 14041 w 43256"/>
              <a:gd name="connsiteY2" fmla="*/ 5061 h 44066"/>
              <a:gd name="connsiteX3" fmla="*/ 22492 w 43256"/>
              <a:gd name="connsiteY3" fmla="*/ 3291 h 44066"/>
              <a:gd name="connsiteX4" fmla="*/ 25785 w 43256"/>
              <a:gd name="connsiteY4" fmla="*/ 59 h 44066"/>
              <a:gd name="connsiteX5" fmla="*/ 29869 w 43256"/>
              <a:gd name="connsiteY5" fmla="*/ 2340 h 44066"/>
              <a:gd name="connsiteX6" fmla="*/ 35499 w 43256"/>
              <a:gd name="connsiteY6" fmla="*/ 549 h 44066"/>
              <a:gd name="connsiteX7" fmla="*/ 38354 w 43256"/>
              <a:gd name="connsiteY7" fmla="*/ 5435 h 44066"/>
              <a:gd name="connsiteX8" fmla="*/ 42018 w 43256"/>
              <a:gd name="connsiteY8" fmla="*/ 10177 h 44066"/>
              <a:gd name="connsiteX9" fmla="*/ 41854 w 43256"/>
              <a:gd name="connsiteY9" fmla="*/ 15319 h 44066"/>
              <a:gd name="connsiteX10" fmla="*/ 43052 w 43256"/>
              <a:gd name="connsiteY10" fmla="*/ 23181 h 44066"/>
              <a:gd name="connsiteX11" fmla="*/ 37440 w 43256"/>
              <a:gd name="connsiteY11" fmla="*/ 30063 h 44066"/>
              <a:gd name="connsiteX12" fmla="*/ 35431 w 43256"/>
              <a:gd name="connsiteY12" fmla="*/ 35960 h 44066"/>
              <a:gd name="connsiteX13" fmla="*/ 28591 w 43256"/>
              <a:gd name="connsiteY13" fmla="*/ 36674 h 44066"/>
              <a:gd name="connsiteX14" fmla="*/ 23703 w 43256"/>
              <a:gd name="connsiteY14" fmla="*/ 42965 h 44066"/>
              <a:gd name="connsiteX15" fmla="*/ 16516 w 43256"/>
              <a:gd name="connsiteY15" fmla="*/ 39125 h 44066"/>
              <a:gd name="connsiteX16" fmla="*/ 5840 w 43256"/>
              <a:gd name="connsiteY16" fmla="*/ 35331 h 44066"/>
              <a:gd name="connsiteX17" fmla="*/ 1146 w 43256"/>
              <a:gd name="connsiteY17" fmla="*/ 31109 h 44066"/>
              <a:gd name="connsiteX18" fmla="*/ 2149 w 43256"/>
              <a:gd name="connsiteY18" fmla="*/ 25410 h 44066"/>
              <a:gd name="connsiteX19" fmla="*/ 31 w 43256"/>
              <a:gd name="connsiteY19" fmla="*/ 19563 h 44066"/>
              <a:gd name="connsiteX20" fmla="*/ 3899 w 43256"/>
              <a:gd name="connsiteY20" fmla="*/ 14366 h 44066"/>
              <a:gd name="connsiteX21" fmla="*/ 3936 w 43256"/>
              <a:gd name="connsiteY21" fmla="*/ 14229 h 44066"/>
              <a:gd name="connsiteX0" fmla="*/ 595990 w 1635352"/>
              <a:gd name="connsiteY0" fmla="*/ 1155853 h 1180679"/>
              <a:gd name="connsiteX1" fmla="*/ 589413 w 1635352"/>
              <a:gd name="connsiteY1" fmla="*/ 1156469 h 1180679"/>
              <a:gd name="connsiteX2" fmla="*/ 581004 w 1635352"/>
              <a:gd name="connsiteY2" fmla="*/ 1151720 h 1180679"/>
              <a:gd name="connsiteX3" fmla="*/ 595990 w 1635352"/>
              <a:gd name="connsiteY3" fmla="*/ 1155853 h 1180679"/>
              <a:gd name="connsiteX0" fmla="*/ 580419 w 1635352"/>
              <a:gd name="connsiteY0" fmla="*/ 1156815 h 1180679"/>
              <a:gd name="connsiteX1" fmla="*/ 606577 w 1635352"/>
              <a:gd name="connsiteY1" fmla="*/ 1158254 h 1180679"/>
              <a:gd name="connsiteX2" fmla="*/ 580419 w 1635352"/>
              <a:gd name="connsiteY2" fmla="*/ 1156815 h 1180679"/>
              <a:gd name="connsiteX0" fmla="*/ 567387 w 1635352"/>
              <a:gd name="connsiteY0" fmla="*/ 1180679 h 1180679"/>
              <a:gd name="connsiteX1" fmla="*/ 597244 w 1635352"/>
              <a:gd name="connsiteY1" fmla="*/ 1150733 h 1180679"/>
              <a:gd name="connsiteX2" fmla="*/ 567387 w 1635352"/>
              <a:gd name="connsiteY2" fmla="*/ 1180679 h 1180679"/>
              <a:gd name="connsiteX0" fmla="*/ 4729 w 43256"/>
              <a:gd name="connsiteY0" fmla="*/ 26036 h 44066"/>
              <a:gd name="connsiteX1" fmla="*/ 2196 w 43256"/>
              <a:gd name="connsiteY1" fmla="*/ 25239 h 44066"/>
              <a:gd name="connsiteX2" fmla="*/ 6964 w 43256"/>
              <a:gd name="connsiteY2" fmla="*/ 34758 h 44066"/>
              <a:gd name="connsiteX3" fmla="*/ 5856 w 43256"/>
              <a:gd name="connsiteY3" fmla="*/ 35139 h 44066"/>
              <a:gd name="connsiteX4" fmla="*/ 16514 w 43256"/>
              <a:gd name="connsiteY4" fmla="*/ 38949 h 44066"/>
              <a:gd name="connsiteX5" fmla="*/ 15846 w 43256"/>
              <a:gd name="connsiteY5" fmla="*/ 37209 h 44066"/>
              <a:gd name="connsiteX6" fmla="*/ 28863 w 43256"/>
              <a:gd name="connsiteY6" fmla="*/ 34610 h 44066"/>
              <a:gd name="connsiteX7" fmla="*/ 28596 w 43256"/>
              <a:gd name="connsiteY7" fmla="*/ 36519 h 44066"/>
              <a:gd name="connsiteX8" fmla="*/ 34165 w 43256"/>
              <a:gd name="connsiteY8" fmla="*/ 22813 h 44066"/>
              <a:gd name="connsiteX9" fmla="*/ 37416 w 43256"/>
              <a:gd name="connsiteY9" fmla="*/ 29949 h 44066"/>
              <a:gd name="connsiteX10" fmla="*/ 41834 w 43256"/>
              <a:gd name="connsiteY10" fmla="*/ 15213 h 44066"/>
              <a:gd name="connsiteX11" fmla="*/ 40386 w 43256"/>
              <a:gd name="connsiteY11" fmla="*/ 17889 h 44066"/>
              <a:gd name="connsiteX12" fmla="*/ 38360 w 43256"/>
              <a:gd name="connsiteY12" fmla="*/ 5285 h 44066"/>
              <a:gd name="connsiteX13" fmla="*/ 38436 w 43256"/>
              <a:gd name="connsiteY13" fmla="*/ 6549 h 44066"/>
              <a:gd name="connsiteX14" fmla="*/ 29114 w 43256"/>
              <a:gd name="connsiteY14" fmla="*/ 3811 h 44066"/>
              <a:gd name="connsiteX15" fmla="*/ 29856 w 43256"/>
              <a:gd name="connsiteY15" fmla="*/ 2199 h 44066"/>
              <a:gd name="connsiteX16" fmla="*/ 22177 w 43256"/>
              <a:gd name="connsiteY16" fmla="*/ 4579 h 44066"/>
              <a:gd name="connsiteX17" fmla="*/ 22536 w 43256"/>
              <a:gd name="connsiteY17" fmla="*/ 3189 h 44066"/>
              <a:gd name="connsiteX18" fmla="*/ 14036 w 43256"/>
              <a:gd name="connsiteY18" fmla="*/ 5051 h 44066"/>
              <a:gd name="connsiteX19" fmla="*/ 15336 w 43256"/>
              <a:gd name="connsiteY19" fmla="*/ 6399 h 44066"/>
              <a:gd name="connsiteX20" fmla="*/ 4163 w 43256"/>
              <a:gd name="connsiteY20" fmla="*/ 15648 h 44066"/>
              <a:gd name="connsiteX21" fmla="*/ 3936 w 43256"/>
              <a:gd name="connsiteY21" fmla="*/ 14229 h 44066"/>
              <a:gd name="connsiteX0" fmla="*/ 3936 w 43256"/>
              <a:gd name="connsiteY0" fmla="*/ 14229 h 44066"/>
              <a:gd name="connsiteX1" fmla="*/ 5659 w 43256"/>
              <a:gd name="connsiteY1" fmla="*/ 6766 h 44066"/>
              <a:gd name="connsiteX2" fmla="*/ 14041 w 43256"/>
              <a:gd name="connsiteY2" fmla="*/ 5061 h 44066"/>
              <a:gd name="connsiteX3" fmla="*/ 22492 w 43256"/>
              <a:gd name="connsiteY3" fmla="*/ 3291 h 44066"/>
              <a:gd name="connsiteX4" fmla="*/ 25785 w 43256"/>
              <a:gd name="connsiteY4" fmla="*/ 59 h 44066"/>
              <a:gd name="connsiteX5" fmla="*/ 29869 w 43256"/>
              <a:gd name="connsiteY5" fmla="*/ 2340 h 44066"/>
              <a:gd name="connsiteX6" fmla="*/ 35499 w 43256"/>
              <a:gd name="connsiteY6" fmla="*/ 549 h 44066"/>
              <a:gd name="connsiteX7" fmla="*/ 38354 w 43256"/>
              <a:gd name="connsiteY7" fmla="*/ 5435 h 44066"/>
              <a:gd name="connsiteX8" fmla="*/ 42018 w 43256"/>
              <a:gd name="connsiteY8" fmla="*/ 10177 h 44066"/>
              <a:gd name="connsiteX9" fmla="*/ 41854 w 43256"/>
              <a:gd name="connsiteY9" fmla="*/ 15319 h 44066"/>
              <a:gd name="connsiteX10" fmla="*/ 43052 w 43256"/>
              <a:gd name="connsiteY10" fmla="*/ 23181 h 44066"/>
              <a:gd name="connsiteX11" fmla="*/ 37440 w 43256"/>
              <a:gd name="connsiteY11" fmla="*/ 30063 h 44066"/>
              <a:gd name="connsiteX12" fmla="*/ 35431 w 43256"/>
              <a:gd name="connsiteY12" fmla="*/ 35960 h 44066"/>
              <a:gd name="connsiteX13" fmla="*/ 28591 w 43256"/>
              <a:gd name="connsiteY13" fmla="*/ 36674 h 44066"/>
              <a:gd name="connsiteX14" fmla="*/ 23703 w 43256"/>
              <a:gd name="connsiteY14" fmla="*/ 42965 h 44066"/>
              <a:gd name="connsiteX15" fmla="*/ 16516 w 43256"/>
              <a:gd name="connsiteY15" fmla="*/ 39125 h 44066"/>
              <a:gd name="connsiteX16" fmla="*/ 5840 w 43256"/>
              <a:gd name="connsiteY16" fmla="*/ 35331 h 44066"/>
              <a:gd name="connsiteX17" fmla="*/ 1146 w 43256"/>
              <a:gd name="connsiteY17" fmla="*/ 31109 h 44066"/>
              <a:gd name="connsiteX18" fmla="*/ 2149 w 43256"/>
              <a:gd name="connsiteY18" fmla="*/ 25410 h 44066"/>
              <a:gd name="connsiteX19" fmla="*/ 31 w 43256"/>
              <a:gd name="connsiteY19" fmla="*/ 19563 h 44066"/>
              <a:gd name="connsiteX20" fmla="*/ 3899 w 43256"/>
              <a:gd name="connsiteY20" fmla="*/ 14366 h 44066"/>
              <a:gd name="connsiteX21" fmla="*/ 3936 w 43256"/>
              <a:gd name="connsiteY21" fmla="*/ 14229 h 44066"/>
              <a:gd name="connsiteX0" fmla="*/ 595990 w 1635352"/>
              <a:gd name="connsiteY0" fmla="*/ 1155853 h 1180679"/>
              <a:gd name="connsiteX1" fmla="*/ 589413 w 1635352"/>
              <a:gd name="connsiteY1" fmla="*/ 1156469 h 1180679"/>
              <a:gd name="connsiteX2" fmla="*/ 581004 w 1635352"/>
              <a:gd name="connsiteY2" fmla="*/ 1151720 h 1180679"/>
              <a:gd name="connsiteX3" fmla="*/ 595990 w 1635352"/>
              <a:gd name="connsiteY3" fmla="*/ 1155853 h 1180679"/>
              <a:gd name="connsiteX0" fmla="*/ 580419 w 1635352"/>
              <a:gd name="connsiteY0" fmla="*/ 1156815 h 1180679"/>
              <a:gd name="connsiteX1" fmla="*/ 591317 w 1635352"/>
              <a:gd name="connsiteY1" fmla="*/ 1167781 h 1180679"/>
              <a:gd name="connsiteX2" fmla="*/ 580419 w 1635352"/>
              <a:gd name="connsiteY2" fmla="*/ 1156815 h 1180679"/>
              <a:gd name="connsiteX0" fmla="*/ 567387 w 1635352"/>
              <a:gd name="connsiteY0" fmla="*/ 1180679 h 1180679"/>
              <a:gd name="connsiteX1" fmla="*/ 597244 w 1635352"/>
              <a:gd name="connsiteY1" fmla="*/ 1150733 h 1180679"/>
              <a:gd name="connsiteX2" fmla="*/ 567387 w 1635352"/>
              <a:gd name="connsiteY2" fmla="*/ 1180679 h 1180679"/>
              <a:gd name="connsiteX0" fmla="*/ 4729 w 43256"/>
              <a:gd name="connsiteY0" fmla="*/ 26036 h 44066"/>
              <a:gd name="connsiteX1" fmla="*/ 2196 w 43256"/>
              <a:gd name="connsiteY1" fmla="*/ 25239 h 44066"/>
              <a:gd name="connsiteX2" fmla="*/ 6964 w 43256"/>
              <a:gd name="connsiteY2" fmla="*/ 34758 h 44066"/>
              <a:gd name="connsiteX3" fmla="*/ 5856 w 43256"/>
              <a:gd name="connsiteY3" fmla="*/ 35139 h 44066"/>
              <a:gd name="connsiteX4" fmla="*/ 16514 w 43256"/>
              <a:gd name="connsiteY4" fmla="*/ 38949 h 44066"/>
              <a:gd name="connsiteX5" fmla="*/ 15846 w 43256"/>
              <a:gd name="connsiteY5" fmla="*/ 37209 h 44066"/>
              <a:gd name="connsiteX6" fmla="*/ 28863 w 43256"/>
              <a:gd name="connsiteY6" fmla="*/ 34610 h 44066"/>
              <a:gd name="connsiteX7" fmla="*/ 28596 w 43256"/>
              <a:gd name="connsiteY7" fmla="*/ 36519 h 44066"/>
              <a:gd name="connsiteX8" fmla="*/ 34165 w 43256"/>
              <a:gd name="connsiteY8" fmla="*/ 22813 h 44066"/>
              <a:gd name="connsiteX9" fmla="*/ 37416 w 43256"/>
              <a:gd name="connsiteY9" fmla="*/ 29949 h 44066"/>
              <a:gd name="connsiteX10" fmla="*/ 41834 w 43256"/>
              <a:gd name="connsiteY10" fmla="*/ 15213 h 44066"/>
              <a:gd name="connsiteX11" fmla="*/ 40386 w 43256"/>
              <a:gd name="connsiteY11" fmla="*/ 17889 h 44066"/>
              <a:gd name="connsiteX12" fmla="*/ 38360 w 43256"/>
              <a:gd name="connsiteY12" fmla="*/ 5285 h 44066"/>
              <a:gd name="connsiteX13" fmla="*/ 38436 w 43256"/>
              <a:gd name="connsiteY13" fmla="*/ 6549 h 44066"/>
              <a:gd name="connsiteX14" fmla="*/ 29114 w 43256"/>
              <a:gd name="connsiteY14" fmla="*/ 3811 h 44066"/>
              <a:gd name="connsiteX15" fmla="*/ 29856 w 43256"/>
              <a:gd name="connsiteY15" fmla="*/ 2199 h 44066"/>
              <a:gd name="connsiteX16" fmla="*/ 22177 w 43256"/>
              <a:gd name="connsiteY16" fmla="*/ 4579 h 44066"/>
              <a:gd name="connsiteX17" fmla="*/ 22536 w 43256"/>
              <a:gd name="connsiteY17" fmla="*/ 3189 h 44066"/>
              <a:gd name="connsiteX18" fmla="*/ 14036 w 43256"/>
              <a:gd name="connsiteY18" fmla="*/ 5051 h 44066"/>
              <a:gd name="connsiteX19" fmla="*/ 15336 w 43256"/>
              <a:gd name="connsiteY19" fmla="*/ 6399 h 44066"/>
              <a:gd name="connsiteX20" fmla="*/ 4163 w 43256"/>
              <a:gd name="connsiteY20" fmla="*/ 15648 h 44066"/>
              <a:gd name="connsiteX21" fmla="*/ 3936 w 43256"/>
              <a:gd name="connsiteY21" fmla="*/ 14229 h 44066"/>
              <a:gd name="connsiteX0" fmla="*/ 3936 w 43256"/>
              <a:gd name="connsiteY0" fmla="*/ 14229 h 43984"/>
              <a:gd name="connsiteX1" fmla="*/ 5659 w 43256"/>
              <a:gd name="connsiteY1" fmla="*/ 6766 h 43984"/>
              <a:gd name="connsiteX2" fmla="*/ 14041 w 43256"/>
              <a:gd name="connsiteY2" fmla="*/ 5061 h 43984"/>
              <a:gd name="connsiteX3" fmla="*/ 22492 w 43256"/>
              <a:gd name="connsiteY3" fmla="*/ 3291 h 43984"/>
              <a:gd name="connsiteX4" fmla="*/ 25785 w 43256"/>
              <a:gd name="connsiteY4" fmla="*/ 59 h 43984"/>
              <a:gd name="connsiteX5" fmla="*/ 29869 w 43256"/>
              <a:gd name="connsiteY5" fmla="*/ 2340 h 43984"/>
              <a:gd name="connsiteX6" fmla="*/ 35499 w 43256"/>
              <a:gd name="connsiteY6" fmla="*/ 549 h 43984"/>
              <a:gd name="connsiteX7" fmla="*/ 38354 w 43256"/>
              <a:gd name="connsiteY7" fmla="*/ 5435 h 43984"/>
              <a:gd name="connsiteX8" fmla="*/ 42018 w 43256"/>
              <a:gd name="connsiteY8" fmla="*/ 10177 h 43984"/>
              <a:gd name="connsiteX9" fmla="*/ 41854 w 43256"/>
              <a:gd name="connsiteY9" fmla="*/ 15319 h 43984"/>
              <a:gd name="connsiteX10" fmla="*/ 43052 w 43256"/>
              <a:gd name="connsiteY10" fmla="*/ 23181 h 43984"/>
              <a:gd name="connsiteX11" fmla="*/ 37440 w 43256"/>
              <a:gd name="connsiteY11" fmla="*/ 30063 h 43984"/>
              <a:gd name="connsiteX12" fmla="*/ 35431 w 43256"/>
              <a:gd name="connsiteY12" fmla="*/ 35960 h 43984"/>
              <a:gd name="connsiteX13" fmla="*/ 28591 w 43256"/>
              <a:gd name="connsiteY13" fmla="*/ 36674 h 43984"/>
              <a:gd name="connsiteX14" fmla="*/ 23703 w 43256"/>
              <a:gd name="connsiteY14" fmla="*/ 42965 h 43984"/>
              <a:gd name="connsiteX15" fmla="*/ 16516 w 43256"/>
              <a:gd name="connsiteY15" fmla="*/ 39125 h 43984"/>
              <a:gd name="connsiteX16" fmla="*/ 5840 w 43256"/>
              <a:gd name="connsiteY16" fmla="*/ 35331 h 43984"/>
              <a:gd name="connsiteX17" fmla="*/ 1146 w 43256"/>
              <a:gd name="connsiteY17" fmla="*/ 31109 h 43984"/>
              <a:gd name="connsiteX18" fmla="*/ 2149 w 43256"/>
              <a:gd name="connsiteY18" fmla="*/ 25410 h 43984"/>
              <a:gd name="connsiteX19" fmla="*/ 31 w 43256"/>
              <a:gd name="connsiteY19" fmla="*/ 19563 h 43984"/>
              <a:gd name="connsiteX20" fmla="*/ 3899 w 43256"/>
              <a:gd name="connsiteY20" fmla="*/ 14366 h 43984"/>
              <a:gd name="connsiteX21" fmla="*/ 3936 w 43256"/>
              <a:gd name="connsiteY21" fmla="*/ 14229 h 43984"/>
              <a:gd name="connsiteX0" fmla="*/ 595990 w 1635352"/>
              <a:gd name="connsiteY0" fmla="*/ 1155853 h 1178490"/>
              <a:gd name="connsiteX1" fmla="*/ 589413 w 1635352"/>
              <a:gd name="connsiteY1" fmla="*/ 1156469 h 1178490"/>
              <a:gd name="connsiteX2" fmla="*/ 581004 w 1635352"/>
              <a:gd name="connsiteY2" fmla="*/ 1151720 h 1178490"/>
              <a:gd name="connsiteX3" fmla="*/ 595990 w 1635352"/>
              <a:gd name="connsiteY3" fmla="*/ 1155853 h 1178490"/>
              <a:gd name="connsiteX0" fmla="*/ 580419 w 1635352"/>
              <a:gd name="connsiteY0" fmla="*/ 1156815 h 1178490"/>
              <a:gd name="connsiteX1" fmla="*/ 591317 w 1635352"/>
              <a:gd name="connsiteY1" fmla="*/ 1167781 h 1178490"/>
              <a:gd name="connsiteX2" fmla="*/ 580419 w 1635352"/>
              <a:gd name="connsiteY2" fmla="*/ 1156815 h 1178490"/>
              <a:gd name="connsiteX0" fmla="*/ 584554 w 1635352"/>
              <a:gd name="connsiteY0" fmla="*/ 1167342 h 1178490"/>
              <a:gd name="connsiteX1" fmla="*/ 597244 w 1635352"/>
              <a:gd name="connsiteY1" fmla="*/ 1150733 h 1178490"/>
              <a:gd name="connsiteX2" fmla="*/ 584554 w 1635352"/>
              <a:gd name="connsiteY2" fmla="*/ 1167342 h 1178490"/>
              <a:gd name="connsiteX0" fmla="*/ 4729 w 43256"/>
              <a:gd name="connsiteY0" fmla="*/ 26036 h 43984"/>
              <a:gd name="connsiteX1" fmla="*/ 2196 w 43256"/>
              <a:gd name="connsiteY1" fmla="*/ 25239 h 43984"/>
              <a:gd name="connsiteX2" fmla="*/ 6964 w 43256"/>
              <a:gd name="connsiteY2" fmla="*/ 34758 h 43984"/>
              <a:gd name="connsiteX3" fmla="*/ 5856 w 43256"/>
              <a:gd name="connsiteY3" fmla="*/ 35139 h 43984"/>
              <a:gd name="connsiteX4" fmla="*/ 16514 w 43256"/>
              <a:gd name="connsiteY4" fmla="*/ 38949 h 43984"/>
              <a:gd name="connsiteX5" fmla="*/ 15846 w 43256"/>
              <a:gd name="connsiteY5" fmla="*/ 37209 h 43984"/>
              <a:gd name="connsiteX6" fmla="*/ 28863 w 43256"/>
              <a:gd name="connsiteY6" fmla="*/ 34610 h 43984"/>
              <a:gd name="connsiteX7" fmla="*/ 28596 w 43256"/>
              <a:gd name="connsiteY7" fmla="*/ 36519 h 43984"/>
              <a:gd name="connsiteX8" fmla="*/ 34165 w 43256"/>
              <a:gd name="connsiteY8" fmla="*/ 22813 h 43984"/>
              <a:gd name="connsiteX9" fmla="*/ 37416 w 43256"/>
              <a:gd name="connsiteY9" fmla="*/ 29949 h 43984"/>
              <a:gd name="connsiteX10" fmla="*/ 41834 w 43256"/>
              <a:gd name="connsiteY10" fmla="*/ 15213 h 43984"/>
              <a:gd name="connsiteX11" fmla="*/ 40386 w 43256"/>
              <a:gd name="connsiteY11" fmla="*/ 17889 h 43984"/>
              <a:gd name="connsiteX12" fmla="*/ 38360 w 43256"/>
              <a:gd name="connsiteY12" fmla="*/ 5285 h 43984"/>
              <a:gd name="connsiteX13" fmla="*/ 38436 w 43256"/>
              <a:gd name="connsiteY13" fmla="*/ 6549 h 43984"/>
              <a:gd name="connsiteX14" fmla="*/ 29114 w 43256"/>
              <a:gd name="connsiteY14" fmla="*/ 3811 h 43984"/>
              <a:gd name="connsiteX15" fmla="*/ 29856 w 43256"/>
              <a:gd name="connsiteY15" fmla="*/ 2199 h 43984"/>
              <a:gd name="connsiteX16" fmla="*/ 22177 w 43256"/>
              <a:gd name="connsiteY16" fmla="*/ 4579 h 43984"/>
              <a:gd name="connsiteX17" fmla="*/ 22536 w 43256"/>
              <a:gd name="connsiteY17" fmla="*/ 3189 h 43984"/>
              <a:gd name="connsiteX18" fmla="*/ 14036 w 43256"/>
              <a:gd name="connsiteY18" fmla="*/ 5051 h 43984"/>
              <a:gd name="connsiteX19" fmla="*/ 15336 w 43256"/>
              <a:gd name="connsiteY19" fmla="*/ 6399 h 43984"/>
              <a:gd name="connsiteX20" fmla="*/ 4163 w 43256"/>
              <a:gd name="connsiteY20" fmla="*/ 15648 h 43984"/>
              <a:gd name="connsiteX21" fmla="*/ 3936 w 43256"/>
              <a:gd name="connsiteY21" fmla="*/ 14229 h 43984"/>
              <a:gd name="connsiteX0" fmla="*/ 3936 w 43256"/>
              <a:gd name="connsiteY0" fmla="*/ 14229 h 43984"/>
              <a:gd name="connsiteX1" fmla="*/ 5659 w 43256"/>
              <a:gd name="connsiteY1" fmla="*/ 6766 h 43984"/>
              <a:gd name="connsiteX2" fmla="*/ 14041 w 43256"/>
              <a:gd name="connsiteY2" fmla="*/ 5061 h 43984"/>
              <a:gd name="connsiteX3" fmla="*/ 22492 w 43256"/>
              <a:gd name="connsiteY3" fmla="*/ 3291 h 43984"/>
              <a:gd name="connsiteX4" fmla="*/ 25785 w 43256"/>
              <a:gd name="connsiteY4" fmla="*/ 59 h 43984"/>
              <a:gd name="connsiteX5" fmla="*/ 29869 w 43256"/>
              <a:gd name="connsiteY5" fmla="*/ 2340 h 43984"/>
              <a:gd name="connsiteX6" fmla="*/ 35499 w 43256"/>
              <a:gd name="connsiteY6" fmla="*/ 549 h 43984"/>
              <a:gd name="connsiteX7" fmla="*/ 38354 w 43256"/>
              <a:gd name="connsiteY7" fmla="*/ 5435 h 43984"/>
              <a:gd name="connsiteX8" fmla="*/ 42018 w 43256"/>
              <a:gd name="connsiteY8" fmla="*/ 10177 h 43984"/>
              <a:gd name="connsiteX9" fmla="*/ 41854 w 43256"/>
              <a:gd name="connsiteY9" fmla="*/ 15319 h 43984"/>
              <a:gd name="connsiteX10" fmla="*/ 43052 w 43256"/>
              <a:gd name="connsiteY10" fmla="*/ 23181 h 43984"/>
              <a:gd name="connsiteX11" fmla="*/ 37440 w 43256"/>
              <a:gd name="connsiteY11" fmla="*/ 30063 h 43984"/>
              <a:gd name="connsiteX12" fmla="*/ 35431 w 43256"/>
              <a:gd name="connsiteY12" fmla="*/ 35960 h 43984"/>
              <a:gd name="connsiteX13" fmla="*/ 28591 w 43256"/>
              <a:gd name="connsiteY13" fmla="*/ 36674 h 43984"/>
              <a:gd name="connsiteX14" fmla="*/ 23703 w 43256"/>
              <a:gd name="connsiteY14" fmla="*/ 42965 h 43984"/>
              <a:gd name="connsiteX15" fmla="*/ 16516 w 43256"/>
              <a:gd name="connsiteY15" fmla="*/ 39125 h 43984"/>
              <a:gd name="connsiteX16" fmla="*/ 5840 w 43256"/>
              <a:gd name="connsiteY16" fmla="*/ 35331 h 43984"/>
              <a:gd name="connsiteX17" fmla="*/ 1146 w 43256"/>
              <a:gd name="connsiteY17" fmla="*/ 31109 h 43984"/>
              <a:gd name="connsiteX18" fmla="*/ 2149 w 43256"/>
              <a:gd name="connsiteY18" fmla="*/ 25410 h 43984"/>
              <a:gd name="connsiteX19" fmla="*/ 31 w 43256"/>
              <a:gd name="connsiteY19" fmla="*/ 19563 h 43984"/>
              <a:gd name="connsiteX20" fmla="*/ 3899 w 43256"/>
              <a:gd name="connsiteY20" fmla="*/ 14366 h 43984"/>
              <a:gd name="connsiteX21" fmla="*/ 3936 w 43256"/>
              <a:gd name="connsiteY21" fmla="*/ 14229 h 43984"/>
              <a:gd name="connsiteX0" fmla="*/ 595990 w 1635352"/>
              <a:gd name="connsiteY0" fmla="*/ 1155853 h 1178490"/>
              <a:gd name="connsiteX1" fmla="*/ 589413 w 1635352"/>
              <a:gd name="connsiteY1" fmla="*/ 1156469 h 1178490"/>
              <a:gd name="connsiteX2" fmla="*/ 581004 w 1635352"/>
              <a:gd name="connsiteY2" fmla="*/ 1151720 h 1178490"/>
              <a:gd name="connsiteX3" fmla="*/ 595990 w 1635352"/>
              <a:gd name="connsiteY3" fmla="*/ 1155853 h 1178490"/>
              <a:gd name="connsiteX0" fmla="*/ 580419 w 1635352"/>
              <a:gd name="connsiteY0" fmla="*/ 1156815 h 1178490"/>
              <a:gd name="connsiteX1" fmla="*/ 591317 w 1635352"/>
              <a:gd name="connsiteY1" fmla="*/ 1167781 h 1178490"/>
              <a:gd name="connsiteX2" fmla="*/ 580419 w 1635352"/>
              <a:gd name="connsiteY2" fmla="*/ 1156815 h 1178490"/>
              <a:gd name="connsiteX0" fmla="*/ 595999 w 1635352"/>
              <a:gd name="connsiteY0" fmla="*/ 1165436 h 1178490"/>
              <a:gd name="connsiteX1" fmla="*/ 597244 w 1635352"/>
              <a:gd name="connsiteY1" fmla="*/ 1150733 h 1178490"/>
              <a:gd name="connsiteX2" fmla="*/ 595999 w 1635352"/>
              <a:gd name="connsiteY2" fmla="*/ 1165436 h 1178490"/>
              <a:gd name="connsiteX0" fmla="*/ 4729 w 43256"/>
              <a:gd name="connsiteY0" fmla="*/ 26036 h 43984"/>
              <a:gd name="connsiteX1" fmla="*/ 2196 w 43256"/>
              <a:gd name="connsiteY1" fmla="*/ 25239 h 43984"/>
              <a:gd name="connsiteX2" fmla="*/ 6964 w 43256"/>
              <a:gd name="connsiteY2" fmla="*/ 34758 h 43984"/>
              <a:gd name="connsiteX3" fmla="*/ 5856 w 43256"/>
              <a:gd name="connsiteY3" fmla="*/ 35139 h 43984"/>
              <a:gd name="connsiteX4" fmla="*/ 16514 w 43256"/>
              <a:gd name="connsiteY4" fmla="*/ 38949 h 43984"/>
              <a:gd name="connsiteX5" fmla="*/ 15846 w 43256"/>
              <a:gd name="connsiteY5" fmla="*/ 37209 h 43984"/>
              <a:gd name="connsiteX6" fmla="*/ 28863 w 43256"/>
              <a:gd name="connsiteY6" fmla="*/ 34610 h 43984"/>
              <a:gd name="connsiteX7" fmla="*/ 28596 w 43256"/>
              <a:gd name="connsiteY7" fmla="*/ 36519 h 43984"/>
              <a:gd name="connsiteX8" fmla="*/ 34165 w 43256"/>
              <a:gd name="connsiteY8" fmla="*/ 22813 h 43984"/>
              <a:gd name="connsiteX9" fmla="*/ 37416 w 43256"/>
              <a:gd name="connsiteY9" fmla="*/ 29949 h 43984"/>
              <a:gd name="connsiteX10" fmla="*/ 41834 w 43256"/>
              <a:gd name="connsiteY10" fmla="*/ 15213 h 43984"/>
              <a:gd name="connsiteX11" fmla="*/ 40386 w 43256"/>
              <a:gd name="connsiteY11" fmla="*/ 17889 h 43984"/>
              <a:gd name="connsiteX12" fmla="*/ 38360 w 43256"/>
              <a:gd name="connsiteY12" fmla="*/ 5285 h 43984"/>
              <a:gd name="connsiteX13" fmla="*/ 38436 w 43256"/>
              <a:gd name="connsiteY13" fmla="*/ 6549 h 43984"/>
              <a:gd name="connsiteX14" fmla="*/ 29114 w 43256"/>
              <a:gd name="connsiteY14" fmla="*/ 3811 h 43984"/>
              <a:gd name="connsiteX15" fmla="*/ 29856 w 43256"/>
              <a:gd name="connsiteY15" fmla="*/ 2199 h 43984"/>
              <a:gd name="connsiteX16" fmla="*/ 22177 w 43256"/>
              <a:gd name="connsiteY16" fmla="*/ 4579 h 43984"/>
              <a:gd name="connsiteX17" fmla="*/ 22536 w 43256"/>
              <a:gd name="connsiteY17" fmla="*/ 3189 h 43984"/>
              <a:gd name="connsiteX18" fmla="*/ 14036 w 43256"/>
              <a:gd name="connsiteY18" fmla="*/ 5051 h 43984"/>
              <a:gd name="connsiteX19" fmla="*/ 15336 w 43256"/>
              <a:gd name="connsiteY19" fmla="*/ 6399 h 43984"/>
              <a:gd name="connsiteX20" fmla="*/ 4163 w 43256"/>
              <a:gd name="connsiteY20" fmla="*/ 15648 h 43984"/>
              <a:gd name="connsiteX21" fmla="*/ 3936 w 43256"/>
              <a:gd name="connsiteY21" fmla="*/ 14229 h 43984"/>
              <a:gd name="connsiteX0" fmla="*/ 3936 w 43256"/>
              <a:gd name="connsiteY0" fmla="*/ 14229 h 43984"/>
              <a:gd name="connsiteX1" fmla="*/ 5659 w 43256"/>
              <a:gd name="connsiteY1" fmla="*/ 6766 h 43984"/>
              <a:gd name="connsiteX2" fmla="*/ 14041 w 43256"/>
              <a:gd name="connsiteY2" fmla="*/ 5061 h 43984"/>
              <a:gd name="connsiteX3" fmla="*/ 22492 w 43256"/>
              <a:gd name="connsiteY3" fmla="*/ 3291 h 43984"/>
              <a:gd name="connsiteX4" fmla="*/ 25785 w 43256"/>
              <a:gd name="connsiteY4" fmla="*/ 59 h 43984"/>
              <a:gd name="connsiteX5" fmla="*/ 29869 w 43256"/>
              <a:gd name="connsiteY5" fmla="*/ 2340 h 43984"/>
              <a:gd name="connsiteX6" fmla="*/ 35499 w 43256"/>
              <a:gd name="connsiteY6" fmla="*/ 549 h 43984"/>
              <a:gd name="connsiteX7" fmla="*/ 38354 w 43256"/>
              <a:gd name="connsiteY7" fmla="*/ 5435 h 43984"/>
              <a:gd name="connsiteX8" fmla="*/ 42018 w 43256"/>
              <a:gd name="connsiteY8" fmla="*/ 10177 h 43984"/>
              <a:gd name="connsiteX9" fmla="*/ 41854 w 43256"/>
              <a:gd name="connsiteY9" fmla="*/ 15319 h 43984"/>
              <a:gd name="connsiteX10" fmla="*/ 43052 w 43256"/>
              <a:gd name="connsiteY10" fmla="*/ 23181 h 43984"/>
              <a:gd name="connsiteX11" fmla="*/ 37440 w 43256"/>
              <a:gd name="connsiteY11" fmla="*/ 30063 h 43984"/>
              <a:gd name="connsiteX12" fmla="*/ 35431 w 43256"/>
              <a:gd name="connsiteY12" fmla="*/ 35960 h 43984"/>
              <a:gd name="connsiteX13" fmla="*/ 28591 w 43256"/>
              <a:gd name="connsiteY13" fmla="*/ 36674 h 43984"/>
              <a:gd name="connsiteX14" fmla="*/ 23703 w 43256"/>
              <a:gd name="connsiteY14" fmla="*/ 42965 h 43984"/>
              <a:gd name="connsiteX15" fmla="*/ 16516 w 43256"/>
              <a:gd name="connsiteY15" fmla="*/ 39125 h 43984"/>
              <a:gd name="connsiteX16" fmla="*/ 5840 w 43256"/>
              <a:gd name="connsiteY16" fmla="*/ 35331 h 43984"/>
              <a:gd name="connsiteX17" fmla="*/ 1146 w 43256"/>
              <a:gd name="connsiteY17" fmla="*/ 31109 h 43984"/>
              <a:gd name="connsiteX18" fmla="*/ 2149 w 43256"/>
              <a:gd name="connsiteY18" fmla="*/ 25410 h 43984"/>
              <a:gd name="connsiteX19" fmla="*/ 31 w 43256"/>
              <a:gd name="connsiteY19" fmla="*/ 19563 h 43984"/>
              <a:gd name="connsiteX20" fmla="*/ 3899 w 43256"/>
              <a:gd name="connsiteY20" fmla="*/ 14366 h 43984"/>
              <a:gd name="connsiteX21" fmla="*/ 3936 w 43256"/>
              <a:gd name="connsiteY21" fmla="*/ 14229 h 43984"/>
              <a:gd name="connsiteX0" fmla="*/ 595990 w 1635352"/>
              <a:gd name="connsiteY0" fmla="*/ 1155853 h 1178490"/>
              <a:gd name="connsiteX1" fmla="*/ 589413 w 1635352"/>
              <a:gd name="connsiteY1" fmla="*/ 1156469 h 1178490"/>
              <a:gd name="connsiteX2" fmla="*/ 581004 w 1635352"/>
              <a:gd name="connsiteY2" fmla="*/ 1151720 h 1178490"/>
              <a:gd name="connsiteX3" fmla="*/ 595990 w 1635352"/>
              <a:gd name="connsiteY3" fmla="*/ 1155853 h 1178490"/>
              <a:gd name="connsiteX0" fmla="*/ 599494 w 1635352"/>
              <a:gd name="connsiteY0" fmla="*/ 1156815 h 1178490"/>
              <a:gd name="connsiteX1" fmla="*/ 591317 w 1635352"/>
              <a:gd name="connsiteY1" fmla="*/ 1167781 h 1178490"/>
              <a:gd name="connsiteX2" fmla="*/ 599494 w 1635352"/>
              <a:gd name="connsiteY2" fmla="*/ 1156815 h 1178490"/>
              <a:gd name="connsiteX0" fmla="*/ 595999 w 1635352"/>
              <a:gd name="connsiteY0" fmla="*/ 1165436 h 1178490"/>
              <a:gd name="connsiteX1" fmla="*/ 597244 w 1635352"/>
              <a:gd name="connsiteY1" fmla="*/ 1150733 h 1178490"/>
              <a:gd name="connsiteX2" fmla="*/ 595999 w 1635352"/>
              <a:gd name="connsiteY2" fmla="*/ 1165436 h 1178490"/>
              <a:gd name="connsiteX0" fmla="*/ 4729 w 43256"/>
              <a:gd name="connsiteY0" fmla="*/ 26036 h 43984"/>
              <a:gd name="connsiteX1" fmla="*/ 2196 w 43256"/>
              <a:gd name="connsiteY1" fmla="*/ 25239 h 43984"/>
              <a:gd name="connsiteX2" fmla="*/ 6964 w 43256"/>
              <a:gd name="connsiteY2" fmla="*/ 34758 h 43984"/>
              <a:gd name="connsiteX3" fmla="*/ 5856 w 43256"/>
              <a:gd name="connsiteY3" fmla="*/ 35139 h 43984"/>
              <a:gd name="connsiteX4" fmla="*/ 16514 w 43256"/>
              <a:gd name="connsiteY4" fmla="*/ 38949 h 43984"/>
              <a:gd name="connsiteX5" fmla="*/ 15846 w 43256"/>
              <a:gd name="connsiteY5" fmla="*/ 37209 h 43984"/>
              <a:gd name="connsiteX6" fmla="*/ 28863 w 43256"/>
              <a:gd name="connsiteY6" fmla="*/ 34610 h 43984"/>
              <a:gd name="connsiteX7" fmla="*/ 28596 w 43256"/>
              <a:gd name="connsiteY7" fmla="*/ 36519 h 43984"/>
              <a:gd name="connsiteX8" fmla="*/ 34165 w 43256"/>
              <a:gd name="connsiteY8" fmla="*/ 22813 h 43984"/>
              <a:gd name="connsiteX9" fmla="*/ 37416 w 43256"/>
              <a:gd name="connsiteY9" fmla="*/ 29949 h 43984"/>
              <a:gd name="connsiteX10" fmla="*/ 41834 w 43256"/>
              <a:gd name="connsiteY10" fmla="*/ 15213 h 43984"/>
              <a:gd name="connsiteX11" fmla="*/ 40386 w 43256"/>
              <a:gd name="connsiteY11" fmla="*/ 17889 h 43984"/>
              <a:gd name="connsiteX12" fmla="*/ 38360 w 43256"/>
              <a:gd name="connsiteY12" fmla="*/ 5285 h 43984"/>
              <a:gd name="connsiteX13" fmla="*/ 38436 w 43256"/>
              <a:gd name="connsiteY13" fmla="*/ 6549 h 43984"/>
              <a:gd name="connsiteX14" fmla="*/ 29114 w 43256"/>
              <a:gd name="connsiteY14" fmla="*/ 3811 h 43984"/>
              <a:gd name="connsiteX15" fmla="*/ 29856 w 43256"/>
              <a:gd name="connsiteY15" fmla="*/ 2199 h 43984"/>
              <a:gd name="connsiteX16" fmla="*/ 22177 w 43256"/>
              <a:gd name="connsiteY16" fmla="*/ 4579 h 43984"/>
              <a:gd name="connsiteX17" fmla="*/ 22536 w 43256"/>
              <a:gd name="connsiteY17" fmla="*/ 3189 h 43984"/>
              <a:gd name="connsiteX18" fmla="*/ 14036 w 43256"/>
              <a:gd name="connsiteY18" fmla="*/ 5051 h 43984"/>
              <a:gd name="connsiteX19" fmla="*/ 15336 w 43256"/>
              <a:gd name="connsiteY19" fmla="*/ 6399 h 43984"/>
              <a:gd name="connsiteX20" fmla="*/ 4163 w 43256"/>
              <a:gd name="connsiteY20" fmla="*/ 15648 h 43984"/>
              <a:gd name="connsiteX21" fmla="*/ 3936 w 43256"/>
              <a:gd name="connsiteY21" fmla="*/ 14229 h 43984"/>
              <a:gd name="connsiteX0" fmla="*/ 3936 w 43256"/>
              <a:gd name="connsiteY0" fmla="*/ 14229 h 43984"/>
              <a:gd name="connsiteX1" fmla="*/ 5659 w 43256"/>
              <a:gd name="connsiteY1" fmla="*/ 6766 h 43984"/>
              <a:gd name="connsiteX2" fmla="*/ 14041 w 43256"/>
              <a:gd name="connsiteY2" fmla="*/ 5061 h 43984"/>
              <a:gd name="connsiteX3" fmla="*/ 22492 w 43256"/>
              <a:gd name="connsiteY3" fmla="*/ 3291 h 43984"/>
              <a:gd name="connsiteX4" fmla="*/ 25785 w 43256"/>
              <a:gd name="connsiteY4" fmla="*/ 59 h 43984"/>
              <a:gd name="connsiteX5" fmla="*/ 29869 w 43256"/>
              <a:gd name="connsiteY5" fmla="*/ 2340 h 43984"/>
              <a:gd name="connsiteX6" fmla="*/ 35499 w 43256"/>
              <a:gd name="connsiteY6" fmla="*/ 549 h 43984"/>
              <a:gd name="connsiteX7" fmla="*/ 38354 w 43256"/>
              <a:gd name="connsiteY7" fmla="*/ 5435 h 43984"/>
              <a:gd name="connsiteX8" fmla="*/ 42018 w 43256"/>
              <a:gd name="connsiteY8" fmla="*/ 10177 h 43984"/>
              <a:gd name="connsiteX9" fmla="*/ 41854 w 43256"/>
              <a:gd name="connsiteY9" fmla="*/ 15319 h 43984"/>
              <a:gd name="connsiteX10" fmla="*/ 43052 w 43256"/>
              <a:gd name="connsiteY10" fmla="*/ 23181 h 43984"/>
              <a:gd name="connsiteX11" fmla="*/ 37440 w 43256"/>
              <a:gd name="connsiteY11" fmla="*/ 30063 h 43984"/>
              <a:gd name="connsiteX12" fmla="*/ 35431 w 43256"/>
              <a:gd name="connsiteY12" fmla="*/ 35960 h 43984"/>
              <a:gd name="connsiteX13" fmla="*/ 28591 w 43256"/>
              <a:gd name="connsiteY13" fmla="*/ 36674 h 43984"/>
              <a:gd name="connsiteX14" fmla="*/ 23703 w 43256"/>
              <a:gd name="connsiteY14" fmla="*/ 42965 h 43984"/>
              <a:gd name="connsiteX15" fmla="*/ 16516 w 43256"/>
              <a:gd name="connsiteY15" fmla="*/ 39125 h 43984"/>
              <a:gd name="connsiteX16" fmla="*/ 5840 w 43256"/>
              <a:gd name="connsiteY16" fmla="*/ 35331 h 43984"/>
              <a:gd name="connsiteX17" fmla="*/ 1146 w 43256"/>
              <a:gd name="connsiteY17" fmla="*/ 31109 h 43984"/>
              <a:gd name="connsiteX18" fmla="*/ 2149 w 43256"/>
              <a:gd name="connsiteY18" fmla="*/ 25410 h 43984"/>
              <a:gd name="connsiteX19" fmla="*/ 31 w 43256"/>
              <a:gd name="connsiteY19" fmla="*/ 19563 h 43984"/>
              <a:gd name="connsiteX20" fmla="*/ 3899 w 43256"/>
              <a:gd name="connsiteY20" fmla="*/ 14366 h 43984"/>
              <a:gd name="connsiteX21" fmla="*/ 3936 w 43256"/>
              <a:gd name="connsiteY21" fmla="*/ 14229 h 43984"/>
              <a:gd name="connsiteX0" fmla="*/ 595990 w 1635352"/>
              <a:gd name="connsiteY0" fmla="*/ 1155853 h 1178490"/>
              <a:gd name="connsiteX1" fmla="*/ 589413 w 1635352"/>
              <a:gd name="connsiteY1" fmla="*/ 1156469 h 1178490"/>
              <a:gd name="connsiteX2" fmla="*/ 581004 w 1635352"/>
              <a:gd name="connsiteY2" fmla="*/ 1151720 h 1178490"/>
              <a:gd name="connsiteX3" fmla="*/ 595990 w 1635352"/>
              <a:gd name="connsiteY3" fmla="*/ 1155853 h 1178490"/>
              <a:gd name="connsiteX0" fmla="*/ 599494 w 1635352"/>
              <a:gd name="connsiteY0" fmla="*/ 1156815 h 1178490"/>
              <a:gd name="connsiteX1" fmla="*/ 591317 w 1635352"/>
              <a:gd name="connsiteY1" fmla="*/ 1167781 h 1178490"/>
              <a:gd name="connsiteX2" fmla="*/ 599494 w 1635352"/>
              <a:gd name="connsiteY2" fmla="*/ 1156815 h 1178490"/>
              <a:gd name="connsiteX0" fmla="*/ 595999 w 1635352"/>
              <a:gd name="connsiteY0" fmla="*/ 1165436 h 1178490"/>
              <a:gd name="connsiteX1" fmla="*/ 585799 w 1635352"/>
              <a:gd name="connsiteY1" fmla="*/ 1160262 h 1178490"/>
              <a:gd name="connsiteX2" fmla="*/ 595999 w 1635352"/>
              <a:gd name="connsiteY2" fmla="*/ 1165436 h 1178490"/>
              <a:gd name="connsiteX0" fmla="*/ 4729 w 43256"/>
              <a:gd name="connsiteY0" fmla="*/ 26036 h 43984"/>
              <a:gd name="connsiteX1" fmla="*/ 2196 w 43256"/>
              <a:gd name="connsiteY1" fmla="*/ 25239 h 43984"/>
              <a:gd name="connsiteX2" fmla="*/ 6964 w 43256"/>
              <a:gd name="connsiteY2" fmla="*/ 34758 h 43984"/>
              <a:gd name="connsiteX3" fmla="*/ 5856 w 43256"/>
              <a:gd name="connsiteY3" fmla="*/ 35139 h 43984"/>
              <a:gd name="connsiteX4" fmla="*/ 16514 w 43256"/>
              <a:gd name="connsiteY4" fmla="*/ 38949 h 43984"/>
              <a:gd name="connsiteX5" fmla="*/ 15846 w 43256"/>
              <a:gd name="connsiteY5" fmla="*/ 37209 h 43984"/>
              <a:gd name="connsiteX6" fmla="*/ 28863 w 43256"/>
              <a:gd name="connsiteY6" fmla="*/ 34610 h 43984"/>
              <a:gd name="connsiteX7" fmla="*/ 28596 w 43256"/>
              <a:gd name="connsiteY7" fmla="*/ 36519 h 43984"/>
              <a:gd name="connsiteX8" fmla="*/ 34165 w 43256"/>
              <a:gd name="connsiteY8" fmla="*/ 22813 h 43984"/>
              <a:gd name="connsiteX9" fmla="*/ 37416 w 43256"/>
              <a:gd name="connsiteY9" fmla="*/ 29949 h 43984"/>
              <a:gd name="connsiteX10" fmla="*/ 41834 w 43256"/>
              <a:gd name="connsiteY10" fmla="*/ 15213 h 43984"/>
              <a:gd name="connsiteX11" fmla="*/ 40386 w 43256"/>
              <a:gd name="connsiteY11" fmla="*/ 17889 h 43984"/>
              <a:gd name="connsiteX12" fmla="*/ 38360 w 43256"/>
              <a:gd name="connsiteY12" fmla="*/ 5285 h 43984"/>
              <a:gd name="connsiteX13" fmla="*/ 38436 w 43256"/>
              <a:gd name="connsiteY13" fmla="*/ 6549 h 43984"/>
              <a:gd name="connsiteX14" fmla="*/ 29114 w 43256"/>
              <a:gd name="connsiteY14" fmla="*/ 3811 h 43984"/>
              <a:gd name="connsiteX15" fmla="*/ 29856 w 43256"/>
              <a:gd name="connsiteY15" fmla="*/ 2199 h 43984"/>
              <a:gd name="connsiteX16" fmla="*/ 22177 w 43256"/>
              <a:gd name="connsiteY16" fmla="*/ 4579 h 43984"/>
              <a:gd name="connsiteX17" fmla="*/ 22536 w 43256"/>
              <a:gd name="connsiteY17" fmla="*/ 3189 h 43984"/>
              <a:gd name="connsiteX18" fmla="*/ 14036 w 43256"/>
              <a:gd name="connsiteY18" fmla="*/ 5051 h 43984"/>
              <a:gd name="connsiteX19" fmla="*/ 15336 w 43256"/>
              <a:gd name="connsiteY19" fmla="*/ 6399 h 43984"/>
              <a:gd name="connsiteX20" fmla="*/ 4163 w 43256"/>
              <a:gd name="connsiteY20" fmla="*/ 15648 h 43984"/>
              <a:gd name="connsiteX21" fmla="*/ 3936 w 43256"/>
              <a:gd name="connsiteY21" fmla="*/ 14229 h 43984"/>
              <a:gd name="connsiteX0" fmla="*/ 3936 w 43256"/>
              <a:gd name="connsiteY0" fmla="*/ 14229 h 43984"/>
              <a:gd name="connsiteX1" fmla="*/ 5659 w 43256"/>
              <a:gd name="connsiteY1" fmla="*/ 6766 h 43984"/>
              <a:gd name="connsiteX2" fmla="*/ 14041 w 43256"/>
              <a:gd name="connsiteY2" fmla="*/ 5061 h 43984"/>
              <a:gd name="connsiteX3" fmla="*/ 22492 w 43256"/>
              <a:gd name="connsiteY3" fmla="*/ 3291 h 43984"/>
              <a:gd name="connsiteX4" fmla="*/ 25785 w 43256"/>
              <a:gd name="connsiteY4" fmla="*/ 59 h 43984"/>
              <a:gd name="connsiteX5" fmla="*/ 29869 w 43256"/>
              <a:gd name="connsiteY5" fmla="*/ 2340 h 43984"/>
              <a:gd name="connsiteX6" fmla="*/ 35499 w 43256"/>
              <a:gd name="connsiteY6" fmla="*/ 549 h 43984"/>
              <a:gd name="connsiteX7" fmla="*/ 38354 w 43256"/>
              <a:gd name="connsiteY7" fmla="*/ 5435 h 43984"/>
              <a:gd name="connsiteX8" fmla="*/ 42018 w 43256"/>
              <a:gd name="connsiteY8" fmla="*/ 10177 h 43984"/>
              <a:gd name="connsiteX9" fmla="*/ 41854 w 43256"/>
              <a:gd name="connsiteY9" fmla="*/ 15319 h 43984"/>
              <a:gd name="connsiteX10" fmla="*/ 43052 w 43256"/>
              <a:gd name="connsiteY10" fmla="*/ 23181 h 43984"/>
              <a:gd name="connsiteX11" fmla="*/ 37440 w 43256"/>
              <a:gd name="connsiteY11" fmla="*/ 30063 h 43984"/>
              <a:gd name="connsiteX12" fmla="*/ 35431 w 43256"/>
              <a:gd name="connsiteY12" fmla="*/ 35960 h 43984"/>
              <a:gd name="connsiteX13" fmla="*/ 28591 w 43256"/>
              <a:gd name="connsiteY13" fmla="*/ 36674 h 43984"/>
              <a:gd name="connsiteX14" fmla="*/ 23703 w 43256"/>
              <a:gd name="connsiteY14" fmla="*/ 42965 h 43984"/>
              <a:gd name="connsiteX15" fmla="*/ 16516 w 43256"/>
              <a:gd name="connsiteY15" fmla="*/ 39125 h 43984"/>
              <a:gd name="connsiteX16" fmla="*/ 5840 w 43256"/>
              <a:gd name="connsiteY16" fmla="*/ 35331 h 43984"/>
              <a:gd name="connsiteX17" fmla="*/ 1146 w 43256"/>
              <a:gd name="connsiteY17" fmla="*/ 31109 h 43984"/>
              <a:gd name="connsiteX18" fmla="*/ 2149 w 43256"/>
              <a:gd name="connsiteY18" fmla="*/ 25410 h 43984"/>
              <a:gd name="connsiteX19" fmla="*/ 31 w 43256"/>
              <a:gd name="connsiteY19" fmla="*/ 19563 h 43984"/>
              <a:gd name="connsiteX20" fmla="*/ 3899 w 43256"/>
              <a:gd name="connsiteY20" fmla="*/ 14366 h 43984"/>
              <a:gd name="connsiteX21" fmla="*/ 3936 w 43256"/>
              <a:gd name="connsiteY21" fmla="*/ 14229 h 43984"/>
              <a:gd name="connsiteX0" fmla="*/ 595990 w 1635352"/>
              <a:gd name="connsiteY0" fmla="*/ 1155853 h 1178490"/>
              <a:gd name="connsiteX1" fmla="*/ 589413 w 1635352"/>
              <a:gd name="connsiteY1" fmla="*/ 1156469 h 1178490"/>
              <a:gd name="connsiteX2" fmla="*/ 581004 w 1635352"/>
              <a:gd name="connsiteY2" fmla="*/ 1151720 h 1178490"/>
              <a:gd name="connsiteX3" fmla="*/ 595990 w 1635352"/>
              <a:gd name="connsiteY3" fmla="*/ 1155853 h 1178490"/>
              <a:gd name="connsiteX0" fmla="*/ 599494 w 1635352"/>
              <a:gd name="connsiteY0" fmla="*/ 1156815 h 1178490"/>
              <a:gd name="connsiteX1" fmla="*/ 591317 w 1635352"/>
              <a:gd name="connsiteY1" fmla="*/ 1167781 h 1178490"/>
              <a:gd name="connsiteX2" fmla="*/ 599494 w 1635352"/>
              <a:gd name="connsiteY2" fmla="*/ 1156815 h 1178490"/>
              <a:gd name="connsiteX0" fmla="*/ 595999 w 1635352"/>
              <a:gd name="connsiteY0" fmla="*/ 1165436 h 1178490"/>
              <a:gd name="connsiteX1" fmla="*/ 578169 w 1635352"/>
              <a:gd name="connsiteY1" fmla="*/ 1169792 h 1178490"/>
              <a:gd name="connsiteX2" fmla="*/ 595999 w 1635352"/>
              <a:gd name="connsiteY2" fmla="*/ 1165436 h 1178490"/>
              <a:gd name="connsiteX0" fmla="*/ 4729 w 43256"/>
              <a:gd name="connsiteY0" fmla="*/ 26036 h 43984"/>
              <a:gd name="connsiteX1" fmla="*/ 2196 w 43256"/>
              <a:gd name="connsiteY1" fmla="*/ 25239 h 43984"/>
              <a:gd name="connsiteX2" fmla="*/ 6964 w 43256"/>
              <a:gd name="connsiteY2" fmla="*/ 34758 h 43984"/>
              <a:gd name="connsiteX3" fmla="*/ 5856 w 43256"/>
              <a:gd name="connsiteY3" fmla="*/ 35139 h 43984"/>
              <a:gd name="connsiteX4" fmla="*/ 16514 w 43256"/>
              <a:gd name="connsiteY4" fmla="*/ 38949 h 43984"/>
              <a:gd name="connsiteX5" fmla="*/ 15846 w 43256"/>
              <a:gd name="connsiteY5" fmla="*/ 37209 h 43984"/>
              <a:gd name="connsiteX6" fmla="*/ 28863 w 43256"/>
              <a:gd name="connsiteY6" fmla="*/ 34610 h 43984"/>
              <a:gd name="connsiteX7" fmla="*/ 28596 w 43256"/>
              <a:gd name="connsiteY7" fmla="*/ 36519 h 43984"/>
              <a:gd name="connsiteX8" fmla="*/ 34165 w 43256"/>
              <a:gd name="connsiteY8" fmla="*/ 22813 h 43984"/>
              <a:gd name="connsiteX9" fmla="*/ 37416 w 43256"/>
              <a:gd name="connsiteY9" fmla="*/ 29949 h 43984"/>
              <a:gd name="connsiteX10" fmla="*/ 41834 w 43256"/>
              <a:gd name="connsiteY10" fmla="*/ 15213 h 43984"/>
              <a:gd name="connsiteX11" fmla="*/ 40386 w 43256"/>
              <a:gd name="connsiteY11" fmla="*/ 17889 h 43984"/>
              <a:gd name="connsiteX12" fmla="*/ 38360 w 43256"/>
              <a:gd name="connsiteY12" fmla="*/ 5285 h 43984"/>
              <a:gd name="connsiteX13" fmla="*/ 38436 w 43256"/>
              <a:gd name="connsiteY13" fmla="*/ 6549 h 43984"/>
              <a:gd name="connsiteX14" fmla="*/ 29114 w 43256"/>
              <a:gd name="connsiteY14" fmla="*/ 3811 h 43984"/>
              <a:gd name="connsiteX15" fmla="*/ 29856 w 43256"/>
              <a:gd name="connsiteY15" fmla="*/ 2199 h 43984"/>
              <a:gd name="connsiteX16" fmla="*/ 22177 w 43256"/>
              <a:gd name="connsiteY16" fmla="*/ 4579 h 43984"/>
              <a:gd name="connsiteX17" fmla="*/ 22536 w 43256"/>
              <a:gd name="connsiteY17" fmla="*/ 3189 h 43984"/>
              <a:gd name="connsiteX18" fmla="*/ 14036 w 43256"/>
              <a:gd name="connsiteY18" fmla="*/ 5051 h 43984"/>
              <a:gd name="connsiteX19" fmla="*/ 15336 w 43256"/>
              <a:gd name="connsiteY19" fmla="*/ 6399 h 43984"/>
              <a:gd name="connsiteX20" fmla="*/ 4163 w 43256"/>
              <a:gd name="connsiteY20" fmla="*/ 15648 h 43984"/>
              <a:gd name="connsiteX21" fmla="*/ 3936 w 43256"/>
              <a:gd name="connsiteY21" fmla="*/ 14229 h 43984"/>
              <a:gd name="connsiteX0" fmla="*/ 3936 w 43256"/>
              <a:gd name="connsiteY0" fmla="*/ 14229 h 44444"/>
              <a:gd name="connsiteX1" fmla="*/ 5659 w 43256"/>
              <a:gd name="connsiteY1" fmla="*/ 6766 h 44444"/>
              <a:gd name="connsiteX2" fmla="*/ 14041 w 43256"/>
              <a:gd name="connsiteY2" fmla="*/ 5061 h 44444"/>
              <a:gd name="connsiteX3" fmla="*/ 22492 w 43256"/>
              <a:gd name="connsiteY3" fmla="*/ 3291 h 44444"/>
              <a:gd name="connsiteX4" fmla="*/ 25785 w 43256"/>
              <a:gd name="connsiteY4" fmla="*/ 59 h 44444"/>
              <a:gd name="connsiteX5" fmla="*/ 29869 w 43256"/>
              <a:gd name="connsiteY5" fmla="*/ 2340 h 44444"/>
              <a:gd name="connsiteX6" fmla="*/ 35499 w 43256"/>
              <a:gd name="connsiteY6" fmla="*/ 549 h 44444"/>
              <a:gd name="connsiteX7" fmla="*/ 38354 w 43256"/>
              <a:gd name="connsiteY7" fmla="*/ 5435 h 44444"/>
              <a:gd name="connsiteX8" fmla="*/ 42018 w 43256"/>
              <a:gd name="connsiteY8" fmla="*/ 10177 h 44444"/>
              <a:gd name="connsiteX9" fmla="*/ 41854 w 43256"/>
              <a:gd name="connsiteY9" fmla="*/ 15319 h 44444"/>
              <a:gd name="connsiteX10" fmla="*/ 43052 w 43256"/>
              <a:gd name="connsiteY10" fmla="*/ 23181 h 44444"/>
              <a:gd name="connsiteX11" fmla="*/ 37440 w 43256"/>
              <a:gd name="connsiteY11" fmla="*/ 30063 h 44444"/>
              <a:gd name="connsiteX12" fmla="*/ 35431 w 43256"/>
              <a:gd name="connsiteY12" fmla="*/ 35960 h 44444"/>
              <a:gd name="connsiteX13" fmla="*/ 28591 w 43256"/>
              <a:gd name="connsiteY13" fmla="*/ 36674 h 44444"/>
              <a:gd name="connsiteX14" fmla="*/ 23703 w 43256"/>
              <a:gd name="connsiteY14" fmla="*/ 42965 h 44444"/>
              <a:gd name="connsiteX15" fmla="*/ 16516 w 43256"/>
              <a:gd name="connsiteY15" fmla="*/ 39125 h 44444"/>
              <a:gd name="connsiteX16" fmla="*/ 5840 w 43256"/>
              <a:gd name="connsiteY16" fmla="*/ 35331 h 44444"/>
              <a:gd name="connsiteX17" fmla="*/ 1146 w 43256"/>
              <a:gd name="connsiteY17" fmla="*/ 31109 h 44444"/>
              <a:gd name="connsiteX18" fmla="*/ 2149 w 43256"/>
              <a:gd name="connsiteY18" fmla="*/ 25410 h 44444"/>
              <a:gd name="connsiteX19" fmla="*/ 31 w 43256"/>
              <a:gd name="connsiteY19" fmla="*/ 19563 h 44444"/>
              <a:gd name="connsiteX20" fmla="*/ 3899 w 43256"/>
              <a:gd name="connsiteY20" fmla="*/ 14366 h 44444"/>
              <a:gd name="connsiteX21" fmla="*/ 3936 w 43256"/>
              <a:gd name="connsiteY21" fmla="*/ 14229 h 44444"/>
              <a:gd name="connsiteX0" fmla="*/ 595990 w 1635352"/>
              <a:gd name="connsiteY0" fmla="*/ 1155853 h 1190816"/>
              <a:gd name="connsiteX1" fmla="*/ 589413 w 1635352"/>
              <a:gd name="connsiteY1" fmla="*/ 1156469 h 1190816"/>
              <a:gd name="connsiteX2" fmla="*/ 581004 w 1635352"/>
              <a:gd name="connsiteY2" fmla="*/ 1151720 h 1190816"/>
              <a:gd name="connsiteX3" fmla="*/ 595990 w 1635352"/>
              <a:gd name="connsiteY3" fmla="*/ 1155853 h 1190816"/>
              <a:gd name="connsiteX0" fmla="*/ 593771 w 1635352"/>
              <a:gd name="connsiteY0" fmla="*/ 1173968 h 1190816"/>
              <a:gd name="connsiteX1" fmla="*/ 591317 w 1635352"/>
              <a:gd name="connsiteY1" fmla="*/ 1167781 h 1190816"/>
              <a:gd name="connsiteX2" fmla="*/ 593771 w 1635352"/>
              <a:gd name="connsiteY2" fmla="*/ 1173968 h 1190816"/>
              <a:gd name="connsiteX0" fmla="*/ 595999 w 1635352"/>
              <a:gd name="connsiteY0" fmla="*/ 1165436 h 1190816"/>
              <a:gd name="connsiteX1" fmla="*/ 578169 w 1635352"/>
              <a:gd name="connsiteY1" fmla="*/ 1169792 h 1190816"/>
              <a:gd name="connsiteX2" fmla="*/ 595999 w 1635352"/>
              <a:gd name="connsiteY2" fmla="*/ 1165436 h 1190816"/>
              <a:gd name="connsiteX0" fmla="*/ 4729 w 43256"/>
              <a:gd name="connsiteY0" fmla="*/ 26036 h 44444"/>
              <a:gd name="connsiteX1" fmla="*/ 2196 w 43256"/>
              <a:gd name="connsiteY1" fmla="*/ 25239 h 44444"/>
              <a:gd name="connsiteX2" fmla="*/ 6964 w 43256"/>
              <a:gd name="connsiteY2" fmla="*/ 34758 h 44444"/>
              <a:gd name="connsiteX3" fmla="*/ 5856 w 43256"/>
              <a:gd name="connsiteY3" fmla="*/ 35139 h 44444"/>
              <a:gd name="connsiteX4" fmla="*/ 16514 w 43256"/>
              <a:gd name="connsiteY4" fmla="*/ 38949 h 44444"/>
              <a:gd name="connsiteX5" fmla="*/ 15846 w 43256"/>
              <a:gd name="connsiteY5" fmla="*/ 37209 h 44444"/>
              <a:gd name="connsiteX6" fmla="*/ 28863 w 43256"/>
              <a:gd name="connsiteY6" fmla="*/ 34610 h 44444"/>
              <a:gd name="connsiteX7" fmla="*/ 28596 w 43256"/>
              <a:gd name="connsiteY7" fmla="*/ 36519 h 44444"/>
              <a:gd name="connsiteX8" fmla="*/ 34165 w 43256"/>
              <a:gd name="connsiteY8" fmla="*/ 22813 h 44444"/>
              <a:gd name="connsiteX9" fmla="*/ 37416 w 43256"/>
              <a:gd name="connsiteY9" fmla="*/ 29949 h 44444"/>
              <a:gd name="connsiteX10" fmla="*/ 41834 w 43256"/>
              <a:gd name="connsiteY10" fmla="*/ 15213 h 44444"/>
              <a:gd name="connsiteX11" fmla="*/ 40386 w 43256"/>
              <a:gd name="connsiteY11" fmla="*/ 17889 h 44444"/>
              <a:gd name="connsiteX12" fmla="*/ 38360 w 43256"/>
              <a:gd name="connsiteY12" fmla="*/ 5285 h 44444"/>
              <a:gd name="connsiteX13" fmla="*/ 38436 w 43256"/>
              <a:gd name="connsiteY13" fmla="*/ 6549 h 44444"/>
              <a:gd name="connsiteX14" fmla="*/ 29114 w 43256"/>
              <a:gd name="connsiteY14" fmla="*/ 3811 h 44444"/>
              <a:gd name="connsiteX15" fmla="*/ 29856 w 43256"/>
              <a:gd name="connsiteY15" fmla="*/ 2199 h 44444"/>
              <a:gd name="connsiteX16" fmla="*/ 22177 w 43256"/>
              <a:gd name="connsiteY16" fmla="*/ 4579 h 44444"/>
              <a:gd name="connsiteX17" fmla="*/ 22536 w 43256"/>
              <a:gd name="connsiteY17" fmla="*/ 3189 h 44444"/>
              <a:gd name="connsiteX18" fmla="*/ 14036 w 43256"/>
              <a:gd name="connsiteY18" fmla="*/ 5051 h 44444"/>
              <a:gd name="connsiteX19" fmla="*/ 15336 w 43256"/>
              <a:gd name="connsiteY19" fmla="*/ 6399 h 44444"/>
              <a:gd name="connsiteX20" fmla="*/ 4163 w 43256"/>
              <a:gd name="connsiteY20" fmla="*/ 15648 h 44444"/>
              <a:gd name="connsiteX21" fmla="*/ 3936 w 43256"/>
              <a:gd name="connsiteY21" fmla="*/ 14229 h 44444"/>
              <a:gd name="connsiteX0" fmla="*/ 3936 w 43256"/>
              <a:gd name="connsiteY0" fmla="*/ 14229 h 43815"/>
              <a:gd name="connsiteX1" fmla="*/ 5659 w 43256"/>
              <a:gd name="connsiteY1" fmla="*/ 6766 h 43815"/>
              <a:gd name="connsiteX2" fmla="*/ 14041 w 43256"/>
              <a:gd name="connsiteY2" fmla="*/ 5061 h 43815"/>
              <a:gd name="connsiteX3" fmla="*/ 22492 w 43256"/>
              <a:gd name="connsiteY3" fmla="*/ 3291 h 43815"/>
              <a:gd name="connsiteX4" fmla="*/ 25785 w 43256"/>
              <a:gd name="connsiteY4" fmla="*/ 59 h 43815"/>
              <a:gd name="connsiteX5" fmla="*/ 29869 w 43256"/>
              <a:gd name="connsiteY5" fmla="*/ 2340 h 43815"/>
              <a:gd name="connsiteX6" fmla="*/ 35499 w 43256"/>
              <a:gd name="connsiteY6" fmla="*/ 549 h 43815"/>
              <a:gd name="connsiteX7" fmla="*/ 38354 w 43256"/>
              <a:gd name="connsiteY7" fmla="*/ 5435 h 43815"/>
              <a:gd name="connsiteX8" fmla="*/ 42018 w 43256"/>
              <a:gd name="connsiteY8" fmla="*/ 10177 h 43815"/>
              <a:gd name="connsiteX9" fmla="*/ 41854 w 43256"/>
              <a:gd name="connsiteY9" fmla="*/ 15319 h 43815"/>
              <a:gd name="connsiteX10" fmla="*/ 43052 w 43256"/>
              <a:gd name="connsiteY10" fmla="*/ 23181 h 43815"/>
              <a:gd name="connsiteX11" fmla="*/ 37440 w 43256"/>
              <a:gd name="connsiteY11" fmla="*/ 30063 h 43815"/>
              <a:gd name="connsiteX12" fmla="*/ 35431 w 43256"/>
              <a:gd name="connsiteY12" fmla="*/ 35960 h 43815"/>
              <a:gd name="connsiteX13" fmla="*/ 28591 w 43256"/>
              <a:gd name="connsiteY13" fmla="*/ 36674 h 43815"/>
              <a:gd name="connsiteX14" fmla="*/ 23703 w 43256"/>
              <a:gd name="connsiteY14" fmla="*/ 42965 h 43815"/>
              <a:gd name="connsiteX15" fmla="*/ 16516 w 43256"/>
              <a:gd name="connsiteY15" fmla="*/ 39125 h 43815"/>
              <a:gd name="connsiteX16" fmla="*/ 5840 w 43256"/>
              <a:gd name="connsiteY16" fmla="*/ 35331 h 43815"/>
              <a:gd name="connsiteX17" fmla="*/ 1146 w 43256"/>
              <a:gd name="connsiteY17" fmla="*/ 31109 h 43815"/>
              <a:gd name="connsiteX18" fmla="*/ 2149 w 43256"/>
              <a:gd name="connsiteY18" fmla="*/ 25410 h 43815"/>
              <a:gd name="connsiteX19" fmla="*/ 31 w 43256"/>
              <a:gd name="connsiteY19" fmla="*/ 19563 h 43815"/>
              <a:gd name="connsiteX20" fmla="*/ 3899 w 43256"/>
              <a:gd name="connsiteY20" fmla="*/ 14366 h 43815"/>
              <a:gd name="connsiteX21" fmla="*/ 3936 w 43256"/>
              <a:gd name="connsiteY21" fmla="*/ 14229 h 43815"/>
              <a:gd name="connsiteX0" fmla="*/ 595990 w 1635352"/>
              <a:gd name="connsiteY0" fmla="*/ 1155853 h 1173968"/>
              <a:gd name="connsiteX1" fmla="*/ 589413 w 1635352"/>
              <a:gd name="connsiteY1" fmla="*/ 1156469 h 1173968"/>
              <a:gd name="connsiteX2" fmla="*/ 581004 w 1635352"/>
              <a:gd name="connsiteY2" fmla="*/ 1151720 h 1173968"/>
              <a:gd name="connsiteX3" fmla="*/ 595990 w 1635352"/>
              <a:gd name="connsiteY3" fmla="*/ 1155853 h 1173968"/>
              <a:gd name="connsiteX0" fmla="*/ 593771 w 1635352"/>
              <a:gd name="connsiteY0" fmla="*/ 1173968 h 1173968"/>
              <a:gd name="connsiteX1" fmla="*/ 591317 w 1635352"/>
              <a:gd name="connsiteY1" fmla="*/ 1167781 h 1173968"/>
              <a:gd name="connsiteX2" fmla="*/ 593771 w 1635352"/>
              <a:gd name="connsiteY2" fmla="*/ 1173968 h 1173968"/>
              <a:gd name="connsiteX0" fmla="*/ 595999 w 1635352"/>
              <a:gd name="connsiteY0" fmla="*/ 1165436 h 1173968"/>
              <a:gd name="connsiteX1" fmla="*/ 578169 w 1635352"/>
              <a:gd name="connsiteY1" fmla="*/ 1169792 h 1173968"/>
              <a:gd name="connsiteX2" fmla="*/ 595999 w 1635352"/>
              <a:gd name="connsiteY2" fmla="*/ 1165436 h 1173968"/>
              <a:gd name="connsiteX0" fmla="*/ 4729 w 43256"/>
              <a:gd name="connsiteY0" fmla="*/ 26036 h 43815"/>
              <a:gd name="connsiteX1" fmla="*/ 2196 w 43256"/>
              <a:gd name="connsiteY1" fmla="*/ 25239 h 43815"/>
              <a:gd name="connsiteX2" fmla="*/ 6964 w 43256"/>
              <a:gd name="connsiteY2" fmla="*/ 34758 h 43815"/>
              <a:gd name="connsiteX3" fmla="*/ 5856 w 43256"/>
              <a:gd name="connsiteY3" fmla="*/ 35139 h 43815"/>
              <a:gd name="connsiteX4" fmla="*/ 16514 w 43256"/>
              <a:gd name="connsiteY4" fmla="*/ 38949 h 43815"/>
              <a:gd name="connsiteX5" fmla="*/ 15846 w 43256"/>
              <a:gd name="connsiteY5" fmla="*/ 37209 h 43815"/>
              <a:gd name="connsiteX6" fmla="*/ 28863 w 43256"/>
              <a:gd name="connsiteY6" fmla="*/ 34610 h 43815"/>
              <a:gd name="connsiteX7" fmla="*/ 28596 w 43256"/>
              <a:gd name="connsiteY7" fmla="*/ 36519 h 43815"/>
              <a:gd name="connsiteX8" fmla="*/ 34165 w 43256"/>
              <a:gd name="connsiteY8" fmla="*/ 22813 h 43815"/>
              <a:gd name="connsiteX9" fmla="*/ 37416 w 43256"/>
              <a:gd name="connsiteY9" fmla="*/ 29949 h 43815"/>
              <a:gd name="connsiteX10" fmla="*/ 41834 w 43256"/>
              <a:gd name="connsiteY10" fmla="*/ 15213 h 43815"/>
              <a:gd name="connsiteX11" fmla="*/ 40386 w 43256"/>
              <a:gd name="connsiteY11" fmla="*/ 17889 h 43815"/>
              <a:gd name="connsiteX12" fmla="*/ 38360 w 43256"/>
              <a:gd name="connsiteY12" fmla="*/ 5285 h 43815"/>
              <a:gd name="connsiteX13" fmla="*/ 38436 w 43256"/>
              <a:gd name="connsiteY13" fmla="*/ 6549 h 43815"/>
              <a:gd name="connsiteX14" fmla="*/ 29114 w 43256"/>
              <a:gd name="connsiteY14" fmla="*/ 3811 h 43815"/>
              <a:gd name="connsiteX15" fmla="*/ 29856 w 43256"/>
              <a:gd name="connsiteY15" fmla="*/ 2199 h 43815"/>
              <a:gd name="connsiteX16" fmla="*/ 22177 w 43256"/>
              <a:gd name="connsiteY16" fmla="*/ 4579 h 43815"/>
              <a:gd name="connsiteX17" fmla="*/ 22536 w 43256"/>
              <a:gd name="connsiteY17" fmla="*/ 3189 h 43815"/>
              <a:gd name="connsiteX18" fmla="*/ 14036 w 43256"/>
              <a:gd name="connsiteY18" fmla="*/ 5051 h 43815"/>
              <a:gd name="connsiteX19" fmla="*/ 15336 w 43256"/>
              <a:gd name="connsiteY19" fmla="*/ 6399 h 43815"/>
              <a:gd name="connsiteX20" fmla="*/ 4163 w 43256"/>
              <a:gd name="connsiteY20" fmla="*/ 15648 h 43815"/>
              <a:gd name="connsiteX21" fmla="*/ 3936 w 43256"/>
              <a:gd name="connsiteY21" fmla="*/ 14229 h 43815"/>
              <a:gd name="connsiteX0" fmla="*/ 3936 w 43256"/>
              <a:gd name="connsiteY0" fmla="*/ 14229 h 43815"/>
              <a:gd name="connsiteX1" fmla="*/ 5659 w 43256"/>
              <a:gd name="connsiteY1" fmla="*/ 6766 h 43815"/>
              <a:gd name="connsiteX2" fmla="*/ 14041 w 43256"/>
              <a:gd name="connsiteY2" fmla="*/ 5061 h 43815"/>
              <a:gd name="connsiteX3" fmla="*/ 22492 w 43256"/>
              <a:gd name="connsiteY3" fmla="*/ 3291 h 43815"/>
              <a:gd name="connsiteX4" fmla="*/ 25785 w 43256"/>
              <a:gd name="connsiteY4" fmla="*/ 59 h 43815"/>
              <a:gd name="connsiteX5" fmla="*/ 29869 w 43256"/>
              <a:gd name="connsiteY5" fmla="*/ 2340 h 43815"/>
              <a:gd name="connsiteX6" fmla="*/ 35499 w 43256"/>
              <a:gd name="connsiteY6" fmla="*/ 549 h 43815"/>
              <a:gd name="connsiteX7" fmla="*/ 38354 w 43256"/>
              <a:gd name="connsiteY7" fmla="*/ 5435 h 43815"/>
              <a:gd name="connsiteX8" fmla="*/ 42018 w 43256"/>
              <a:gd name="connsiteY8" fmla="*/ 10177 h 43815"/>
              <a:gd name="connsiteX9" fmla="*/ 41854 w 43256"/>
              <a:gd name="connsiteY9" fmla="*/ 15319 h 43815"/>
              <a:gd name="connsiteX10" fmla="*/ 43052 w 43256"/>
              <a:gd name="connsiteY10" fmla="*/ 23181 h 43815"/>
              <a:gd name="connsiteX11" fmla="*/ 37440 w 43256"/>
              <a:gd name="connsiteY11" fmla="*/ 30063 h 43815"/>
              <a:gd name="connsiteX12" fmla="*/ 35431 w 43256"/>
              <a:gd name="connsiteY12" fmla="*/ 35960 h 43815"/>
              <a:gd name="connsiteX13" fmla="*/ 28591 w 43256"/>
              <a:gd name="connsiteY13" fmla="*/ 36674 h 43815"/>
              <a:gd name="connsiteX14" fmla="*/ 23703 w 43256"/>
              <a:gd name="connsiteY14" fmla="*/ 42965 h 43815"/>
              <a:gd name="connsiteX15" fmla="*/ 16516 w 43256"/>
              <a:gd name="connsiteY15" fmla="*/ 39125 h 43815"/>
              <a:gd name="connsiteX16" fmla="*/ 5840 w 43256"/>
              <a:gd name="connsiteY16" fmla="*/ 35331 h 43815"/>
              <a:gd name="connsiteX17" fmla="*/ 1146 w 43256"/>
              <a:gd name="connsiteY17" fmla="*/ 31109 h 43815"/>
              <a:gd name="connsiteX18" fmla="*/ 2149 w 43256"/>
              <a:gd name="connsiteY18" fmla="*/ 25410 h 43815"/>
              <a:gd name="connsiteX19" fmla="*/ 31 w 43256"/>
              <a:gd name="connsiteY19" fmla="*/ 19563 h 43815"/>
              <a:gd name="connsiteX20" fmla="*/ 3899 w 43256"/>
              <a:gd name="connsiteY20" fmla="*/ 14366 h 43815"/>
              <a:gd name="connsiteX21" fmla="*/ 3936 w 43256"/>
              <a:gd name="connsiteY21" fmla="*/ 14229 h 43815"/>
              <a:gd name="connsiteX0" fmla="*/ 595990 w 1635352"/>
              <a:gd name="connsiteY0" fmla="*/ 1155853 h 1173968"/>
              <a:gd name="connsiteX1" fmla="*/ 589413 w 1635352"/>
              <a:gd name="connsiteY1" fmla="*/ 1156469 h 1173968"/>
              <a:gd name="connsiteX2" fmla="*/ 581004 w 1635352"/>
              <a:gd name="connsiteY2" fmla="*/ 1151720 h 1173968"/>
              <a:gd name="connsiteX3" fmla="*/ 595990 w 1635352"/>
              <a:gd name="connsiteY3" fmla="*/ 1155853 h 1173968"/>
              <a:gd name="connsiteX0" fmla="*/ 593771 w 1635352"/>
              <a:gd name="connsiteY0" fmla="*/ 1173968 h 1173968"/>
              <a:gd name="connsiteX1" fmla="*/ 591317 w 1635352"/>
              <a:gd name="connsiteY1" fmla="*/ 1167781 h 1173968"/>
              <a:gd name="connsiteX2" fmla="*/ 593771 w 1635352"/>
              <a:gd name="connsiteY2" fmla="*/ 1173968 h 1173968"/>
              <a:gd name="connsiteX0" fmla="*/ 664394 w 1635352"/>
              <a:gd name="connsiteY0" fmla="*/ 1078807 h 1173968"/>
              <a:gd name="connsiteX1" fmla="*/ 578169 w 1635352"/>
              <a:gd name="connsiteY1" fmla="*/ 1169792 h 1173968"/>
              <a:gd name="connsiteX2" fmla="*/ 664394 w 1635352"/>
              <a:gd name="connsiteY2" fmla="*/ 1078807 h 1173968"/>
              <a:gd name="connsiteX0" fmla="*/ 4729 w 43256"/>
              <a:gd name="connsiteY0" fmla="*/ 26036 h 43815"/>
              <a:gd name="connsiteX1" fmla="*/ 2196 w 43256"/>
              <a:gd name="connsiteY1" fmla="*/ 25239 h 43815"/>
              <a:gd name="connsiteX2" fmla="*/ 6964 w 43256"/>
              <a:gd name="connsiteY2" fmla="*/ 34758 h 43815"/>
              <a:gd name="connsiteX3" fmla="*/ 5856 w 43256"/>
              <a:gd name="connsiteY3" fmla="*/ 35139 h 43815"/>
              <a:gd name="connsiteX4" fmla="*/ 16514 w 43256"/>
              <a:gd name="connsiteY4" fmla="*/ 38949 h 43815"/>
              <a:gd name="connsiteX5" fmla="*/ 15846 w 43256"/>
              <a:gd name="connsiteY5" fmla="*/ 37209 h 43815"/>
              <a:gd name="connsiteX6" fmla="*/ 28863 w 43256"/>
              <a:gd name="connsiteY6" fmla="*/ 34610 h 43815"/>
              <a:gd name="connsiteX7" fmla="*/ 28596 w 43256"/>
              <a:gd name="connsiteY7" fmla="*/ 36519 h 43815"/>
              <a:gd name="connsiteX8" fmla="*/ 34165 w 43256"/>
              <a:gd name="connsiteY8" fmla="*/ 22813 h 43815"/>
              <a:gd name="connsiteX9" fmla="*/ 37416 w 43256"/>
              <a:gd name="connsiteY9" fmla="*/ 29949 h 43815"/>
              <a:gd name="connsiteX10" fmla="*/ 41834 w 43256"/>
              <a:gd name="connsiteY10" fmla="*/ 15213 h 43815"/>
              <a:gd name="connsiteX11" fmla="*/ 40386 w 43256"/>
              <a:gd name="connsiteY11" fmla="*/ 17889 h 43815"/>
              <a:gd name="connsiteX12" fmla="*/ 38360 w 43256"/>
              <a:gd name="connsiteY12" fmla="*/ 5285 h 43815"/>
              <a:gd name="connsiteX13" fmla="*/ 38436 w 43256"/>
              <a:gd name="connsiteY13" fmla="*/ 6549 h 43815"/>
              <a:gd name="connsiteX14" fmla="*/ 29114 w 43256"/>
              <a:gd name="connsiteY14" fmla="*/ 3811 h 43815"/>
              <a:gd name="connsiteX15" fmla="*/ 29856 w 43256"/>
              <a:gd name="connsiteY15" fmla="*/ 2199 h 43815"/>
              <a:gd name="connsiteX16" fmla="*/ 22177 w 43256"/>
              <a:gd name="connsiteY16" fmla="*/ 4579 h 43815"/>
              <a:gd name="connsiteX17" fmla="*/ 22536 w 43256"/>
              <a:gd name="connsiteY17" fmla="*/ 3189 h 43815"/>
              <a:gd name="connsiteX18" fmla="*/ 14036 w 43256"/>
              <a:gd name="connsiteY18" fmla="*/ 5051 h 43815"/>
              <a:gd name="connsiteX19" fmla="*/ 15336 w 43256"/>
              <a:gd name="connsiteY19" fmla="*/ 6399 h 43815"/>
              <a:gd name="connsiteX20" fmla="*/ 4163 w 43256"/>
              <a:gd name="connsiteY20" fmla="*/ 15648 h 43815"/>
              <a:gd name="connsiteX21" fmla="*/ 3936 w 43256"/>
              <a:gd name="connsiteY21" fmla="*/ 14229 h 43815"/>
              <a:gd name="connsiteX0" fmla="*/ 3936 w 43256"/>
              <a:gd name="connsiteY0" fmla="*/ 14229 h 43667"/>
              <a:gd name="connsiteX1" fmla="*/ 5659 w 43256"/>
              <a:gd name="connsiteY1" fmla="*/ 6766 h 43667"/>
              <a:gd name="connsiteX2" fmla="*/ 14041 w 43256"/>
              <a:gd name="connsiteY2" fmla="*/ 5061 h 43667"/>
              <a:gd name="connsiteX3" fmla="*/ 22492 w 43256"/>
              <a:gd name="connsiteY3" fmla="*/ 3291 h 43667"/>
              <a:gd name="connsiteX4" fmla="*/ 25785 w 43256"/>
              <a:gd name="connsiteY4" fmla="*/ 59 h 43667"/>
              <a:gd name="connsiteX5" fmla="*/ 29869 w 43256"/>
              <a:gd name="connsiteY5" fmla="*/ 2340 h 43667"/>
              <a:gd name="connsiteX6" fmla="*/ 35499 w 43256"/>
              <a:gd name="connsiteY6" fmla="*/ 549 h 43667"/>
              <a:gd name="connsiteX7" fmla="*/ 38354 w 43256"/>
              <a:gd name="connsiteY7" fmla="*/ 5435 h 43667"/>
              <a:gd name="connsiteX8" fmla="*/ 42018 w 43256"/>
              <a:gd name="connsiteY8" fmla="*/ 10177 h 43667"/>
              <a:gd name="connsiteX9" fmla="*/ 41854 w 43256"/>
              <a:gd name="connsiteY9" fmla="*/ 15319 h 43667"/>
              <a:gd name="connsiteX10" fmla="*/ 43052 w 43256"/>
              <a:gd name="connsiteY10" fmla="*/ 23181 h 43667"/>
              <a:gd name="connsiteX11" fmla="*/ 37440 w 43256"/>
              <a:gd name="connsiteY11" fmla="*/ 30063 h 43667"/>
              <a:gd name="connsiteX12" fmla="*/ 35431 w 43256"/>
              <a:gd name="connsiteY12" fmla="*/ 35960 h 43667"/>
              <a:gd name="connsiteX13" fmla="*/ 28591 w 43256"/>
              <a:gd name="connsiteY13" fmla="*/ 36674 h 43667"/>
              <a:gd name="connsiteX14" fmla="*/ 23703 w 43256"/>
              <a:gd name="connsiteY14" fmla="*/ 42965 h 43667"/>
              <a:gd name="connsiteX15" fmla="*/ 16516 w 43256"/>
              <a:gd name="connsiteY15" fmla="*/ 39125 h 43667"/>
              <a:gd name="connsiteX16" fmla="*/ 5840 w 43256"/>
              <a:gd name="connsiteY16" fmla="*/ 35331 h 43667"/>
              <a:gd name="connsiteX17" fmla="*/ 1146 w 43256"/>
              <a:gd name="connsiteY17" fmla="*/ 31109 h 43667"/>
              <a:gd name="connsiteX18" fmla="*/ 2149 w 43256"/>
              <a:gd name="connsiteY18" fmla="*/ 25410 h 43667"/>
              <a:gd name="connsiteX19" fmla="*/ 31 w 43256"/>
              <a:gd name="connsiteY19" fmla="*/ 19563 h 43667"/>
              <a:gd name="connsiteX20" fmla="*/ 3899 w 43256"/>
              <a:gd name="connsiteY20" fmla="*/ 14366 h 43667"/>
              <a:gd name="connsiteX21" fmla="*/ 3936 w 43256"/>
              <a:gd name="connsiteY21" fmla="*/ 14229 h 43667"/>
              <a:gd name="connsiteX0" fmla="*/ 595990 w 1635352"/>
              <a:gd name="connsiteY0" fmla="*/ 1155853 h 1169999"/>
              <a:gd name="connsiteX1" fmla="*/ 589413 w 1635352"/>
              <a:gd name="connsiteY1" fmla="*/ 1156469 h 1169999"/>
              <a:gd name="connsiteX2" fmla="*/ 581004 w 1635352"/>
              <a:gd name="connsiteY2" fmla="*/ 1151720 h 1169999"/>
              <a:gd name="connsiteX3" fmla="*/ 595990 w 1635352"/>
              <a:gd name="connsiteY3" fmla="*/ 1155853 h 1169999"/>
              <a:gd name="connsiteX0" fmla="*/ 649014 w 1635352"/>
              <a:gd name="connsiteY0" fmla="*/ 1090327 h 1169999"/>
              <a:gd name="connsiteX1" fmla="*/ 591317 w 1635352"/>
              <a:gd name="connsiteY1" fmla="*/ 1167781 h 1169999"/>
              <a:gd name="connsiteX2" fmla="*/ 649014 w 1635352"/>
              <a:gd name="connsiteY2" fmla="*/ 1090327 h 1169999"/>
              <a:gd name="connsiteX0" fmla="*/ 664394 w 1635352"/>
              <a:gd name="connsiteY0" fmla="*/ 1078807 h 1169999"/>
              <a:gd name="connsiteX1" fmla="*/ 578169 w 1635352"/>
              <a:gd name="connsiteY1" fmla="*/ 1169792 h 1169999"/>
              <a:gd name="connsiteX2" fmla="*/ 664394 w 1635352"/>
              <a:gd name="connsiteY2" fmla="*/ 1078807 h 1169999"/>
              <a:gd name="connsiteX0" fmla="*/ 4729 w 43256"/>
              <a:gd name="connsiteY0" fmla="*/ 26036 h 43667"/>
              <a:gd name="connsiteX1" fmla="*/ 2196 w 43256"/>
              <a:gd name="connsiteY1" fmla="*/ 25239 h 43667"/>
              <a:gd name="connsiteX2" fmla="*/ 6964 w 43256"/>
              <a:gd name="connsiteY2" fmla="*/ 34758 h 43667"/>
              <a:gd name="connsiteX3" fmla="*/ 5856 w 43256"/>
              <a:gd name="connsiteY3" fmla="*/ 35139 h 43667"/>
              <a:gd name="connsiteX4" fmla="*/ 16514 w 43256"/>
              <a:gd name="connsiteY4" fmla="*/ 38949 h 43667"/>
              <a:gd name="connsiteX5" fmla="*/ 15846 w 43256"/>
              <a:gd name="connsiteY5" fmla="*/ 37209 h 43667"/>
              <a:gd name="connsiteX6" fmla="*/ 28863 w 43256"/>
              <a:gd name="connsiteY6" fmla="*/ 34610 h 43667"/>
              <a:gd name="connsiteX7" fmla="*/ 28596 w 43256"/>
              <a:gd name="connsiteY7" fmla="*/ 36519 h 43667"/>
              <a:gd name="connsiteX8" fmla="*/ 34165 w 43256"/>
              <a:gd name="connsiteY8" fmla="*/ 22813 h 43667"/>
              <a:gd name="connsiteX9" fmla="*/ 37416 w 43256"/>
              <a:gd name="connsiteY9" fmla="*/ 29949 h 43667"/>
              <a:gd name="connsiteX10" fmla="*/ 41834 w 43256"/>
              <a:gd name="connsiteY10" fmla="*/ 15213 h 43667"/>
              <a:gd name="connsiteX11" fmla="*/ 40386 w 43256"/>
              <a:gd name="connsiteY11" fmla="*/ 17889 h 43667"/>
              <a:gd name="connsiteX12" fmla="*/ 38360 w 43256"/>
              <a:gd name="connsiteY12" fmla="*/ 5285 h 43667"/>
              <a:gd name="connsiteX13" fmla="*/ 38436 w 43256"/>
              <a:gd name="connsiteY13" fmla="*/ 6549 h 43667"/>
              <a:gd name="connsiteX14" fmla="*/ 29114 w 43256"/>
              <a:gd name="connsiteY14" fmla="*/ 3811 h 43667"/>
              <a:gd name="connsiteX15" fmla="*/ 29856 w 43256"/>
              <a:gd name="connsiteY15" fmla="*/ 2199 h 43667"/>
              <a:gd name="connsiteX16" fmla="*/ 22177 w 43256"/>
              <a:gd name="connsiteY16" fmla="*/ 4579 h 43667"/>
              <a:gd name="connsiteX17" fmla="*/ 22536 w 43256"/>
              <a:gd name="connsiteY17" fmla="*/ 3189 h 43667"/>
              <a:gd name="connsiteX18" fmla="*/ 14036 w 43256"/>
              <a:gd name="connsiteY18" fmla="*/ 5051 h 43667"/>
              <a:gd name="connsiteX19" fmla="*/ 15336 w 43256"/>
              <a:gd name="connsiteY19" fmla="*/ 6399 h 43667"/>
              <a:gd name="connsiteX20" fmla="*/ 4163 w 43256"/>
              <a:gd name="connsiteY20" fmla="*/ 15648 h 43667"/>
              <a:gd name="connsiteX21" fmla="*/ 3936 w 43256"/>
              <a:gd name="connsiteY21" fmla="*/ 14229 h 43667"/>
              <a:gd name="connsiteX0" fmla="*/ 3936 w 43256"/>
              <a:gd name="connsiteY0" fmla="*/ 14229 h 43584"/>
              <a:gd name="connsiteX1" fmla="*/ 5659 w 43256"/>
              <a:gd name="connsiteY1" fmla="*/ 6766 h 43584"/>
              <a:gd name="connsiteX2" fmla="*/ 14041 w 43256"/>
              <a:gd name="connsiteY2" fmla="*/ 5061 h 43584"/>
              <a:gd name="connsiteX3" fmla="*/ 22492 w 43256"/>
              <a:gd name="connsiteY3" fmla="*/ 3291 h 43584"/>
              <a:gd name="connsiteX4" fmla="*/ 25785 w 43256"/>
              <a:gd name="connsiteY4" fmla="*/ 59 h 43584"/>
              <a:gd name="connsiteX5" fmla="*/ 29869 w 43256"/>
              <a:gd name="connsiteY5" fmla="*/ 2340 h 43584"/>
              <a:gd name="connsiteX6" fmla="*/ 35499 w 43256"/>
              <a:gd name="connsiteY6" fmla="*/ 549 h 43584"/>
              <a:gd name="connsiteX7" fmla="*/ 38354 w 43256"/>
              <a:gd name="connsiteY7" fmla="*/ 5435 h 43584"/>
              <a:gd name="connsiteX8" fmla="*/ 42018 w 43256"/>
              <a:gd name="connsiteY8" fmla="*/ 10177 h 43584"/>
              <a:gd name="connsiteX9" fmla="*/ 41854 w 43256"/>
              <a:gd name="connsiteY9" fmla="*/ 15319 h 43584"/>
              <a:gd name="connsiteX10" fmla="*/ 43052 w 43256"/>
              <a:gd name="connsiteY10" fmla="*/ 23181 h 43584"/>
              <a:gd name="connsiteX11" fmla="*/ 37440 w 43256"/>
              <a:gd name="connsiteY11" fmla="*/ 30063 h 43584"/>
              <a:gd name="connsiteX12" fmla="*/ 35431 w 43256"/>
              <a:gd name="connsiteY12" fmla="*/ 35960 h 43584"/>
              <a:gd name="connsiteX13" fmla="*/ 28591 w 43256"/>
              <a:gd name="connsiteY13" fmla="*/ 36674 h 43584"/>
              <a:gd name="connsiteX14" fmla="*/ 23703 w 43256"/>
              <a:gd name="connsiteY14" fmla="*/ 42965 h 43584"/>
              <a:gd name="connsiteX15" fmla="*/ 16516 w 43256"/>
              <a:gd name="connsiteY15" fmla="*/ 39125 h 43584"/>
              <a:gd name="connsiteX16" fmla="*/ 5840 w 43256"/>
              <a:gd name="connsiteY16" fmla="*/ 35331 h 43584"/>
              <a:gd name="connsiteX17" fmla="*/ 1146 w 43256"/>
              <a:gd name="connsiteY17" fmla="*/ 31109 h 43584"/>
              <a:gd name="connsiteX18" fmla="*/ 2149 w 43256"/>
              <a:gd name="connsiteY18" fmla="*/ 25410 h 43584"/>
              <a:gd name="connsiteX19" fmla="*/ 31 w 43256"/>
              <a:gd name="connsiteY19" fmla="*/ 19563 h 43584"/>
              <a:gd name="connsiteX20" fmla="*/ 3899 w 43256"/>
              <a:gd name="connsiteY20" fmla="*/ 14366 h 43584"/>
              <a:gd name="connsiteX21" fmla="*/ 3936 w 43256"/>
              <a:gd name="connsiteY21" fmla="*/ 14229 h 43584"/>
              <a:gd name="connsiteX0" fmla="*/ 595990 w 1635352"/>
              <a:gd name="connsiteY0" fmla="*/ 1155853 h 1167782"/>
              <a:gd name="connsiteX1" fmla="*/ 589413 w 1635352"/>
              <a:gd name="connsiteY1" fmla="*/ 1156469 h 1167782"/>
              <a:gd name="connsiteX2" fmla="*/ 581004 w 1635352"/>
              <a:gd name="connsiteY2" fmla="*/ 1151720 h 1167782"/>
              <a:gd name="connsiteX3" fmla="*/ 595990 w 1635352"/>
              <a:gd name="connsiteY3" fmla="*/ 1155853 h 1167782"/>
              <a:gd name="connsiteX0" fmla="*/ 649014 w 1635352"/>
              <a:gd name="connsiteY0" fmla="*/ 1090327 h 1167782"/>
              <a:gd name="connsiteX1" fmla="*/ 591317 w 1635352"/>
              <a:gd name="connsiteY1" fmla="*/ 1167781 h 1167782"/>
              <a:gd name="connsiteX2" fmla="*/ 649014 w 1635352"/>
              <a:gd name="connsiteY2" fmla="*/ 1090327 h 1167782"/>
              <a:gd name="connsiteX0" fmla="*/ 664394 w 1635352"/>
              <a:gd name="connsiteY0" fmla="*/ 1078807 h 1167782"/>
              <a:gd name="connsiteX1" fmla="*/ 651825 w 1635352"/>
              <a:gd name="connsiteY1" fmla="*/ 1077188 h 1167782"/>
              <a:gd name="connsiteX2" fmla="*/ 664394 w 1635352"/>
              <a:gd name="connsiteY2" fmla="*/ 1078807 h 1167782"/>
              <a:gd name="connsiteX0" fmla="*/ 4729 w 43256"/>
              <a:gd name="connsiteY0" fmla="*/ 26036 h 43584"/>
              <a:gd name="connsiteX1" fmla="*/ 2196 w 43256"/>
              <a:gd name="connsiteY1" fmla="*/ 25239 h 43584"/>
              <a:gd name="connsiteX2" fmla="*/ 6964 w 43256"/>
              <a:gd name="connsiteY2" fmla="*/ 34758 h 43584"/>
              <a:gd name="connsiteX3" fmla="*/ 5856 w 43256"/>
              <a:gd name="connsiteY3" fmla="*/ 35139 h 43584"/>
              <a:gd name="connsiteX4" fmla="*/ 16514 w 43256"/>
              <a:gd name="connsiteY4" fmla="*/ 38949 h 43584"/>
              <a:gd name="connsiteX5" fmla="*/ 15846 w 43256"/>
              <a:gd name="connsiteY5" fmla="*/ 37209 h 43584"/>
              <a:gd name="connsiteX6" fmla="*/ 28863 w 43256"/>
              <a:gd name="connsiteY6" fmla="*/ 34610 h 43584"/>
              <a:gd name="connsiteX7" fmla="*/ 28596 w 43256"/>
              <a:gd name="connsiteY7" fmla="*/ 36519 h 43584"/>
              <a:gd name="connsiteX8" fmla="*/ 34165 w 43256"/>
              <a:gd name="connsiteY8" fmla="*/ 22813 h 43584"/>
              <a:gd name="connsiteX9" fmla="*/ 37416 w 43256"/>
              <a:gd name="connsiteY9" fmla="*/ 29949 h 43584"/>
              <a:gd name="connsiteX10" fmla="*/ 41834 w 43256"/>
              <a:gd name="connsiteY10" fmla="*/ 15213 h 43584"/>
              <a:gd name="connsiteX11" fmla="*/ 40386 w 43256"/>
              <a:gd name="connsiteY11" fmla="*/ 17889 h 43584"/>
              <a:gd name="connsiteX12" fmla="*/ 38360 w 43256"/>
              <a:gd name="connsiteY12" fmla="*/ 5285 h 43584"/>
              <a:gd name="connsiteX13" fmla="*/ 38436 w 43256"/>
              <a:gd name="connsiteY13" fmla="*/ 6549 h 43584"/>
              <a:gd name="connsiteX14" fmla="*/ 29114 w 43256"/>
              <a:gd name="connsiteY14" fmla="*/ 3811 h 43584"/>
              <a:gd name="connsiteX15" fmla="*/ 29856 w 43256"/>
              <a:gd name="connsiteY15" fmla="*/ 2199 h 43584"/>
              <a:gd name="connsiteX16" fmla="*/ 22177 w 43256"/>
              <a:gd name="connsiteY16" fmla="*/ 4579 h 43584"/>
              <a:gd name="connsiteX17" fmla="*/ 22536 w 43256"/>
              <a:gd name="connsiteY17" fmla="*/ 3189 h 43584"/>
              <a:gd name="connsiteX18" fmla="*/ 14036 w 43256"/>
              <a:gd name="connsiteY18" fmla="*/ 5051 h 43584"/>
              <a:gd name="connsiteX19" fmla="*/ 15336 w 43256"/>
              <a:gd name="connsiteY19" fmla="*/ 6399 h 43584"/>
              <a:gd name="connsiteX20" fmla="*/ 4163 w 43256"/>
              <a:gd name="connsiteY20" fmla="*/ 15648 h 43584"/>
              <a:gd name="connsiteX21" fmla="*/ 3936 w 43256"/>
              <a:gd name="connsiteY21" fmla="*/ 14229 h 43584"/>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595990 w 1635352"/>
              <a:gd name="connsiteY0" fmla="*/ 1155853 h 1158002"/>
              <a:gd name="connsiteX1" fmla="*/ 589413 w 1635352"/>
              <a:gd name="connsiteY1" fmla="*/ 1156469 h 1158002"/>
              <a:gd name="connsiteX2" fmla="*/ 581004 w 1635352"/>
              <a:gd name="connsiteY2" fmla="*/ 1151720 h 1158002"/>
              <a:gd name="connsiteX3" fmla="*/ 595990 w 1635352"/>
              <a:gd name="connsiteY3" fmla="*/ 1155853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64394 w 1635352"/>
              <a:gd name="connsiteY0" fmla="*/ 1078807 h 1158002"/>
              <a:gd name="connsiteX1" fmla="*/ 651825 w 1635352"/>
              <a:gd name="connsiteY1" fmla="*/ 1077188 h 1158002"/>
              <a:gd name="connsiteX2" fmla="*/ 664394 w 1635352"/>
              <a:gd name="connsiteY2" fmla="*/ 1078807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589413 w 1635352"/>
              <a:gd name="connsiteY1" fmla="*/ 1156469 h 1158002"/>
              <a:gd name="connsiteX2" fmla="*/ 581004 w 1635352"/>
              <a:gd name="connsiteY2" fmla="*/ 1151720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64394 w 1635352"/>
              <a:gd name="connsiteY0" fmla="*/ 1078807 h 1158002"/>
              <a:gd name="connsiteX1" fmla="*/ 651825 w 1635352"/>
              <a:gd name="connsiteY1" fmla="*/ 1077188 h 1158002"/>
              <a:gd name="connsiteX2" fmla="*/ 664394 w 1635352"/>
              <a:gd name="connsiteY2" fmla="*/ 1078807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589413 w 1635352"/>
              <a:gd name="connsiteY1" fmla="*/ 1156469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64394 w 1635352"/>
              <a:gd name="connsiteY0" fmla="*/ 1078807 h 1158002"/>
              <a:gd name="connsiteX1" fmla="*/ 651825 w 1635352"/>
              <a:gd name="connsiteY1" fmla="*/ 1077188 h 1158002"/>
              <a:gd name="connsiteX2" fmla="*/ 664394 w 1635352"/>
              <a:gd name="connsiteY2" fmla="*/ 1078807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589413 w 1635352"/>
              <a:gd name="connsiteY1" fmla="*/ 1156469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64394 w 1635352"/>
              <a:gd name="connsiteY0" fmla="*/ 1078807 h 1158002"/>
              <a:gd name="connsiteX1" fmla="*/ 651825 w 1635352"/>
              <a:gd name="connsiteY1" fmla="*/ 1077188 h 1158002"/>
              <a:gd name="connsiteX2" fmla="*/ 664394 w 1635352"/>
              <a:gd name="connsiteY2" fmla="*/ 1078807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65700 w 1635352"/>
              <a:gd name="connsiteY1" fmla="*/ 1069768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64394 w 1635352"/>
              <a:gd name="connsiteY0" fmla="*/ 1078807 h 1158002"/>
              <a:gd name="connsiteX1" fmla="*/ 651825 w 1635352"/>
              <a:gd name="connsiteY1" fmla="*/ 1077188 h 1158002"/>
              <a:gd name="connsiteX2" fmla="*/ 664394 w 1635352"/>
              <a:gd name="connsiteY2" fmla="*/ 1078807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65700 w 1635352"/>
              <a:gd name="connsiteY1" fmla="*/ 1069768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40719 w 1635352"/>
              <a:gd name="connsiteY0" fmla="*/ 1093756 h 1158002"/>
              <a:gd name="connsiteX1" fmla="*/ 651825 w 1635352"/>
              <a:gd name="connsiteY1" fmla="*/ 1077188 h 1158002"/>
              <a:gd name="connsiteX2" fmla="*/ 640719 w 1635352"/>
              <a:gd name="connsiteY2" fmla="*/ 109375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65700 w 1635352"/>
              <a:gd name="connsiteY1" fmla="*/ 1069768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40719 w 1635352"/>
              <a:gd name="connsiteY0" fmla="*/ 1093756 h 1158002"/>
              <a:gd name="connsiteX1" fmla="*/ 649194 w 1635352"/>
              <a:gd name="connsiteY1" fmla="*/ 1113064 h 1158002"/>
              <a:gd name="connsiteX2" fmla="*/ 640719 w 1635352"/>
              <a:gd name="connsiteY2" fmla="*/ 109375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65700 w 1635352"/>
              <a:gd name="connsiteY1" fmla="*/ 1069768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53872 w 1635352"/>
              <a:gd name="connsiteY0" fmla="*/ 1093756 h 1158002"/>
              <a:gd name="connsiteX1" fmla="*/ 649194 w 1635352"/>
              <a:gd name="connsiteY1" fmla="*/ 1113064 h 1158002"/>
              <a:gd name="connsiteX2" fmla="*/ 653872 w 1635352"/>
              <a:gd name="connsiteY2" fmla="*/ 109375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65700 w 1635352"/>
              <a:gd name="connsiteY1" fmla="*/ 1069768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72866 w 1635352"/>
              <a:gd name="connsiteY1" fmla="*/ 1081094 h 1158002"/>
              <a:gd name="connsiteX2" fmla="*/ 649014 w 1635352"/>
              <a:gd name="connsiteY2" fmla="*/ 1090327 h 1158002"/>
              <a:gd name="connsiteX0" fmla="*/ 653872 w 1635352"/>
              <a:gd name="connsiteY0" fmla="*/ 1093756 h 1158002"/>
              <a:gd name="connsiteX1" fmla="*/ 691284 w 1635352"/>
              <a:gd name="connsiteY1" fmla="*/ 1107085 h 1158002"/>
              <a:gd name="connsiteX2" fmla="*/ 653872 w 1635352"/>
              <a:gd name="connsiteY2" fmla="*/ 109375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65700 w 1635352"/>
              <a:gd name="connsiteY1" fmla="*/ 1069768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38668 w 1635352"/>
              <a:gd name="connsiteY1" fmla="*/ 1078105 h 1158002"/>
              <a:gd name="connsiteX2" fmla="*/ 649014 w 1635352"/>
              <a:gd name="connsiteY2" fmla="*/ 1090327 h 1158002"/>
              <a:gd name="connsiteX0" fmla="*/ 653872 w 1635352"/>
              <a:gd name="connsiteY0" fmla="*/ 1093756 h 1158002"/>
              <a:gd name="connsiteX1" fmla="*/ 691284 w 1635352"/>
              <a:gd name="connsiteY1" fmla="*/ 1107085 h 1158002"/>
              <a:gd name="connsiteX2" fmla="*/ 653872 w 1635352"/>
              <a:gd name="connsiteY2" fmla="*/ 109375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34133 w 1635352"/>
              <a:gd name="connsiteY1" fmla="*/ 1060799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38668 w 1635352"/>
              <a:gd name="connsiteY1" fmla="*/ 1078105 h 1158002"/>
              <a:gd name="connsiteX2" fmla="*/ 649014 w 1635352"/>
              <a:gd name="connsiteY2" fmla="*/ 1090327 h 1158002"/>
              <a:gd name="connsiteX0" fmla="*/ 653872 w 1635352"/>
              <a:gd name="connsiteY0" fmla="*/ 1093756 h 1158002"/>
              <a:gd name="connsiteX1" fmla="*/ 691284 w 1635352"/>
              <a:gd name="connsiteY1" fmla="*/ 1107085 h 1158002"/>
              <a:gd name="connsiteX2" fmla="*/ 653872 w 1635352"/>
              <a:gd name="connsiteY2" fmla="*/ 109375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34133 w 1635352"/>
              <a:gd name="connsiteY1" fmla="*/ 1060799 h 1158002"/>
              <a:gd name="connsiteX2" fmla="*/ 652029 w 1635352"/>
              <a:gd name="connsiteY2" fmla="*/ 1088937 h 1158002"/>
              <a:gd name="connsiteX3" fmla="*/ 653863 w 1635352"/>
              <a:gd name="connsiteY3" fmla="*/ 1075132 h 1158002"/>
              <a:gd name="connsiteX0" fmla="*/ 649014 w 1635352"/>
              <a:gd name="connsiteY0" fmla="*/ 1090327 h 1158002"/>
              <a:gd name="connsiteX1" fmla="*/ 638668 w 1635352"/>
              <a:gd name="connsiteY1" fmla="*/ 1078105 h 1158002"/>
              <a:gd name="connsiteX2" fmla="*/ 649014 w 1635352"/>
              <a:gd name="connsiteY2" fmla="*/ 1090327 h 1158002"/>
              <a:gd name="connsiteX0" fmla="*/ 680177 w 1635352"/>
              <a:gd name="connsiteY0" fmla="*/ 1096746 h 1158002"/>
              <a:gd name="connsiteX1" fmla="*/ 691284 w 1635352"/>
              <a:gd name="connsiteY1" fmla="*/ 1107085 h 1158002"/>
              <a:gd name="connsiteX2" fmla="*/ 680177 w 1635352"/>
              <a:gd name="connsiteY2" fmla="*/ 109674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34133 w 1635352"/>
              <a:gd name="connsiteY1" fmla="*/ 1060799 h 1158002"/>
              <a:gd name="connsiteX2" fmla="*/ 652029 w 1635352"/>
              <a:gd name="connsiteY2" fmla="*/ 1088937 h 1158002"/>
              <a:gd name="connsiteX3" fmla="*/ 653863 w 1635352"/>
              <a:gd name="connsiteY3" fmla="*/ 1075132 h 1158002"/>
              <a:gd name="connsiteX0" fmla="*/ 672689 w 1635352"/>
              <a:gd name="connsiteY0" fmla="*/ 1102286 h 1158002"/>
              <a:gd name="connsiteX1" fmla="*/ 638668 w 1635352"/>
              <a:gd name="connsiteY1" fmla="*/ 1078105 h 1158002"/>
              <a:gd name="connsiteX2" fmla="*/ 672689 w 1635352"/>
              <a:gd name="connsiteY2" fmla="*/ 1102286 h 1158002"/>
              <a:gd name="connsiteX0" fmla="*/ 680177 w 1635352"/>
              <a:gd name="connsiteY0" fmla="*/ 1096746 h 1158002"/>
              <a:gd name="connsiteX1" fmla="*/ 691284 w 1635352"/>
              <a:gd name="connsiteY1" fmla="*/ 1107085 h 1158002"/>
              <a:gd name="connsiteX2" fmla="*/ 680177 w 1635352"/>
              <a:gd name="connsiteY2" fmla="*/ 109674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34133 w 1635352"/>
              <a:gd name="connsiteY1" fmla="*/ 1060799 h 1158002"/>
              <a:gd name="connsiteX2" fmla="*/ 652029 w 1635352"/>
              <a:gd name="connsiteY2" fmla="*/ 1088937 h 1158002"/>
              <a:gd name="connsiteX3" fmla="*/ 653863 w 1635352"/>
              <a:gd name="connsiteY3" fmla="*/ 1075132 h 1158002"/>
              <a:gd name="connsiteX0" fmla="*/ 672689 w 1635352"/>
              <a:gd name="connsiteY0" fmla="*/ 1102286 h 1158002"/>
              <a:gd name="connsiteX1" fmla="*/ 638668 w 1635352"/>
              <a:gd name="connsiteY1" fmla="*/ 1078105 h 1158002"/>
              <a:gd name="connsiteX2" fmla="*/ 672689 w 1635352"/>
              <a:gd name="connsiteY2" fmla="*/ 1102286 h 1158002"/>
              <a:gd name="connsiteX0" fmla="*/ 680177 w 1635352"/>
              <a:gd name="connsiteY0" fmla="*/ 1096746 h 1158002"/>
              <a:gd name="connsiteX1" fmla="*/ 693915 w 1635352"/>
              <a:gd name="connsiteY1" fmla="*/ 1116054 h 1158002"/>
              <a:gd name="connsiteX2" fmla="*/ 680177 w 1635352"/>
              <a:gd name="connsiteY2" fmla="*/ 109674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34133 w 1635352"/>
              <a:gd name="connsiteY1" fmla="*/ 1060799 h 1158002"/>
              <a:gd name="connsiteX2" fmla="*/ 652029 w 1635352"/>
              <a:gd name="connsiteY2" fmla="*/ 1088937 h 1158002"/>
              <a:gd name="connsiteX3" fmla="*/ 653863 w 1635352"/>
              <a:gd name="connsiteY3" fmla="*/ 1075132 h 1158002"/>
              <a:gd name="connsiteX0" fmla="*/ 672689 w 1635352"/>
              <a:gd name="connsiteY0" fmla="*/ 1102286 h 1158002"/>
              <a:gd name="connsiteX1" fmla="*/ 638668 w 1635352"/>
              <a:gd name="connsiteY1" fmla="*/ 1078105 h 1158002"/>
              <a:gd name="connsiteX2" fmla="*/ 672689 w 1635352"/>
              <a:gd name="connsiteY2" fmla="*/ 1102286 h 1158002"/>
              <a:gd name="connsiteX0" fmla="*/ 680177 w 1635352"/>
              <a:gd name="connsiteY0" fmla="*/ 1096746 h 1158002"/>
              <a:gd name="connsiteX1" fmla="*/ 717590 w 1635352"/>
              <a:gd name="connsiteY1" fmla="*/ 1125023 h 1158002"/>
              <a:gd name="connsiteX2" fmla="*/ 680177 w 1635352"/>
              <a:gd name="connsiteY2" fmla="*/ 109674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34133 w 1635352"/>
              <a:gd name="connsiteY1" fmla="*/ 1060799 h 1158002"/>
              <a:gd name="connsiteX2" fmla="*/ 652029 w 1635352"/>
              <a:gd name="connsiteY2" fmla="*/ 1088937 h 1158002"/>
              <a:gd name="connsiteX3" fmla="*/ 653863 w 1635352"/>
              <a:gd name="connsiteY3" fmla="*/ 1075132 h 1158002"/>
              <a:gd name="connsiteX0" fmla="*/ 672689 w 1635352"/>
              <a:gd name="connsiteY0" fmla="*/ 1102286 h 1158002"/>
              <a:gd name="connsiteX1" fmla="*/ 638668 w 1635352"/>
              <a:gd name="connsiteY1" fmla="*/ 1078105 h 1158002"/>
              <a:gd name="connsiteX2" fmla="*/ 672689 w 1635352"/>
              <a:gd name="connsiteY2" fmla="*/ 1102286 h 1158002"/>
              <a:gd name="connsiteX0" fmla="*/ 680177 w 1635352"/>
              <a:gd name="connsiteY0" fmla="*/ 1096746 h 1158002"/>
              <a:gd name="connsiteX1" fmla="*/ 736004 w 1635352"/>
              <a:gd name="connsiteY1" fmla="*/ 1139971 h 1158002"/>
              <a:gd name="connsiteX2" fmla="*/ 680177 w 1635352"/>
              <a:gd name="connsiteY2" fmla="*/ 1096746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653863 w 1635352"/>
              <a:gd name="connsiteY0" fmla="*/ 1075132 h 1158002"/>
              <a:gd name="connsiteX1" fmla="*/ 634133 w 1635352"/>
              <a:gd name="connsiteY1" fmla="*/ 1060799 h 1158002"/>
              <a:gd name="connsiteX2" fmla="*/ 652029 w 1635352"/>
              <a:gd name="connsiteY2" fmla="*/ 1088937 h 1158002"/>
              <a:gd name="connsiteX3" fmla="*/ 653863 w 1635352"/>
              <a:gd name="connsiteY3" fmla="*/ 1075132 h 1158002"/>
              <a:gd name="connsiteX0" fmla="*/ 672689 w 1635352"/>
              <a:gd name="connsiteY0" fmla="*/ 1102286 h 1158002"/>
              <a:gd name="connsiteX1" fmla="*/ 638668 w 1635352"/>
              <a:gd name="connsiteY1" fmla="*/ 1078105 h 1158002"/>
              <a:gd name="connsiteX2" fmla="*/ 672689 w 1635352"/>
              <a:gd name="connsiteY2" fmla="*/ 1102286 h 1158002"/>
              <a:gd name="connsiteX0" fmla="*/ 688069 w 1635352"/>
              <a:gd name="connsiteY0" fmla="*/ 1111694 h 1158002"/>
              <a:gd name="connsiteX1" fmla="*/ 736004 w 1635352"/>
              <a:gd name="connsiteY1" fmla="*/ 1139971 h 1158002"/>
              <a:gd name="connsiteX2" fmla="*/ 688069 w 1635352"/>
              <a:gd name="connsiteY2" fmla="*/ 1111694 h 1158002"/>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256" h="43219">
                <a:moveTo>
                  <a:pt x="3936" y="14229"/>
                </a:moveTo>
                <a:cubicBezTo>
                  <a:pt x="3665" y="11516"/>
                  <a:pt x="4297" y="8780"/>
                  <a:pt x="5659" y="6766"/>
                </a:cubicBezTo>
                <a:cubicBezTo>
                  <a:pt x="7811" y="3585"/>
                  <a:pt x="11300" y="2876"/>
                  <a:pt x="14041" y="5061"/>
                </a:cubicBezTo>
                <a:cubicBezTo>
                  <a:pt x="15714" y="768"/>
                  <a:pt x="19950" y="-119"/>
                  <a:pt x="22492" y="3291"/>
                </a:cubicBezTo>
                <a:cubicBezTo>
                  <a:pt x="23133" y="1542"/>
                  <a:pt x="24364" y="333"/>
                  <a:pt x="25785" y="59"/>
                </a:cubicBezTo>
                <a:cubicBezTo>
                  <a:pt x="27349" y="-243"/>
                  <a:pt x="28911" y="629"/>
                  <a:pt x="29869" y="2340"/>
                </a:cubicBezTo>
                <a:cubicBezTo>
                  <a:pt x="31251" y="126"/>
                  <a:pt x="33537" y="-601"/>
                  <a:pt x="35499" y="549"/>
                </a:cubicBezTo>
                <a:cubicBezTo>
                  <a:pt x="36994" y="1425"/>
                  <a:pt x="38066" y="3259"/>
                  <a:pt x="38354" y="5435"/>
                </a:cubicBezTo>
                <a:cubicBezTo>
                  <a:pt x="40082" y="6077"/>
                  <a:pt x="41458" y="7857"/>
                  <a:pt x="42018" y="10177"/>
                </a:cubicBezTo>
                <a:cubicBezTo>
                  <a:pt x="42425" y="11861"/>
                  <a:pt x="42367" y="13690"/>
                  <a:pt x="41854" y="15319"/>
                </a:cubicBezTo>
                <a:cubicBezTo>
                  <a:pt x="43115" y="17553"/>
                  <a:pt x="43556" y="20449"/>
                  <a:pt x="43052" y="23181"/>
                </a:cubicBezTo>
                <a:cubicBezTo>
                  <a:pt x="42382" y="26813"/>
                  <a:pt x="40164" y="29533"/>
                  <a:pt x="37440" y="30063"/>
                </a:cubicBezTo>
                <a:cubicBezTo>
                  <a:pt x="37427" y="32330"/>
                  <a:pt x="36694" y="34480"/>
                  <a:pt x="35431" y="35960"/>
                </a:cubicBezTo>
                <a:cubicBezTo>
                  <a:pt x="33512" y="38209"/>
                  <a:pt x="30740" y="38498"/>
                  <a:pt x="28591" y="36674"/>
                </a:cubicBezTo>
                <a:cubicBezTo>
                  <a:pt x="27896" y="39807"/>
                  <a:pt x="26035" y="42202"/>
                  <a:pt x="23703" y="42965"/>
                </a:cubicBezTo>
                <a:cubicBezTo>
                  <a:pt x="20955" y="43864"/>
                  <a:pt x="18087" y="42332"/>
                  <a:pt x="16516" y="39125"/>
                </a:cubicBezTo>
                <a:cubicBezTo>
                  <a:pt x="12808" y="42169"/>
                  <a:pt x="7992" y="40458"/>
                  <a:pt x="5840" y="35331"/>
                </a:cubicBezTo>
                <a:cubicBezTo>
                  <a:pt x="3726" y="35668"/>
                  <a:pt x="1741" y="33883"/>
                  <a:pt x="1146" y="31109"/>
                </a:cubicBezTo>
                <a:cubicBezTo>
                  <a:pt x="715" y="29102"/>
                  <a:pt x="1096" y="26936"/>
                  <a:pt x="2149" y="25410"/>
                </a:cubicBezTo>
                <a:cubicBezTo>
                  <a:pt x="655" y="24213"/>
                  <a:pt x="-177" y="21916"/>
                  <a:pt x="31" y="19563"/>
                </a:cubicBezTo>
                <a:cubicBezTo>
                  <a:pt x="275" y="16808"/>
                  <a:pt x="1881" y="14650"/>
                  <a:pt x="3899" y="14366"/>
                </a:cubicBezTo>
                <a:cubicBezTo>
                  <a:pt x="3911" y="14320"/>
                  <a:pt x="3924" y="14275"/>
                  <a:pt x="3936" y="14229"/>
                </a:cubicBezTo>
                <a:close/>
              </a:path>
              <a:path w="1635352" h="1158002">
                <a:moveTo>
                  <a:pt x="653863" y="1075132"/>
                </a:moveTo>
                <a:cubicBezTo>
                  <a:pt x="650880" y="1070442"/>
                  <a:pt x="640128" y="1057995"/>
                  <a:pt x="634133" y="1060799"/>
                </a:cubicBezTo>
                <a:cubicBezTo>
                  <a:pt x="628138" y="1063603"/>
                  <a:pt x="648708" y="1089357"/>
                  <a:pt x="652029" y="1088937"/>
                </a:cubicBezTo>
                <a:cubicBezTo>
                  <a:pt x="666849" y="1082786"/>
                  <a:pt x="656846" y="1079822"/>
                  <a:pt x="653863" y="1075132"/>
                </a:cubicBezTo>
                <a:close/>
              </a:path>
              <a:path w="1635352" h="1158002">
                <a:moveTo>
                  <a:pt x="672689" y="1102286"/>
                </a:moveTo>
                <a:lnTo>
                  <a:pt x="638668" y="1078105"/>
                </a:lnTo>
                <a:cubicBezTo>
                  <a:pt x="638668" y="1078105"/>
                  <a:pt x="672689" y="1097792"/>
                  <a:pt x="672689" y="1102286"/>
                </a:cubicBezTo>
                <a:close/>
              </a:path>
              <a:path w="1635352" h="1158002">
                <a:moveTo>
                  <a:pt x="688069" y="1111694"/>
                </a:moveTo>
                <a:lnTo>
                  <a:pt x="736004" y="1139971"/>
                </a:lnTo>
                <a:cubicBezTo>
                  <a:pt x="735943" y="1145228"/>
                  <a:pt x="688069" y="1111694"/>
                  <a:pt x="688069" y="1111694"/>
                </a:cubicBezTo>
                <a:close/>
              </a:path>
              <a:path w="43256" h="43219" fill="none" extrusionOk="0">
                <a:moveTo>
                  <a:pt x="4729" y="26036"/>
                </a:moveTo>
                <a:cubicBezTo>
                  <a:pt x="3845" y="26130"/>
                  <a:pt x="2961" y="25852"/>
                  <a:pt x="2196" y="25239"/>
                </a:cubicBezTo>
                <a:moveTo>
                  <a:pt x="6964" y="34758"/>
                </a:moveTo>
                <a:cubicBezTo>
                  <a:pt x="6609" y="34951"/>
                  <a:pt x="6236" y="35079"/>
                  <a:pt x="5856" y="35139"/>
                </a:cubicBezTo>
                <a:moveTo>
                  <a:pt x="16514" y="38949"/>
                </a:moveTo>
                <a:cubicBezTo>
                  <a:pt x="16247" y="38403"/>
                  <a:pt x="16023" y="37820"/>
                  <a:pt x="15846" y="37209"/>
                </a:cubicBezTo>
                <a:moveTo>
                  <a:pt x="28863" y="34610"/>
                </a:moveTo>
                <a:cubicBezTo>
                  <a:pt x="28824" y="35257"/>
                  <a:pt x="28734" y="35897"/>
                  <a:pt x="28596" y="36519"/>
                </a:cubicBezTo>
                <a:moveTo>
                  <a:pt x="34165" y="22813"/>
                </a:moveTo>
                <a:cubicBezTo>
                  <a:pt x="36169" y="24141"/>
                  <a:pt x="37434" y="26917"/>
                  <a:pt x="37416" y="29949"/>
                </a:cubicBezTo>
                <a:moveTo>
                  <a:pt x="41834" y="15213"/>
                </a:moveTo>
                <a:cubicBezTo>
                  <a:pt x="41509" y="16245"/>
                  <a:pt x="41014" y="17161"/>
                  <a:pt x="40386" y="17889"/>
                </a:cubicBezTo>
                <a:moveTo>
                  <a:pt x="38360" y="5285"/>
                </a:moveTo>
                <a:cubicBezTo>
                  <a:pt x="38415" y="5702"/>
                  <a:pt x="38441" y="6125"/>
                  <a:pt x="38436" y="6549"/>
                </a:cubicBezTo>
                <a:moveTo>
                  <a:pt x="29114" y="3811"/>
                </a:moveTo>
                <a:cubicBezTo>
                  <a:pt x="29303" y="3228"/>
                  <a:pt x="29552" y="2685"/>
                  <a:pt x="29856" y="2199"/>
                </a:cubicBezTo>
                <a:moveTo>
                  <a:pt x="22177" y="4579"/>
                </a:moveTo>
                <a:cubicBezTo>
                  <a:pt x="22254" y="4097"/>
                  <a:pt x="22375" y="3630"/>
                  <a:pt x="22536" y="3189"/>
                </a:cubicBezTo>
                <a:moveTo>
                  <a:pt x="14036" y="5051"/>
                </a:moveTo>
                <a:cubicBezTo>
                  <a:pt x="14508" y="5427"/>
                  <a:pt x="14944" y="5880"/>
                  <a:pt x="15336" y="6399"/>
                </a:cubicBezTo>
                <a:moveTo>
                  <a:pt x="4163" y="15648"/>
                </a:moveTo>
                <a:cubicBezTo>
                  <a:pt x="4060" y="15184"/>
                  <a:pt x="3984" y="14710"/>
                  <a:pt x="3936" y="14229"/>
                </a:cubicBezTo>
              </a:path>
            </a:pathLst>
          </a:cu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08267" tIns="54134" rIns="108267" bIns="54134" numCol="1" spcCol="0" rtlCol="0" fromWordArt="0" anchor="ctr" anchorCtr="0" forceAA="0" compatLnSpc="1">
            <a:prstTxWarp prst="textNoShape">
              <a:avLst/>
            </a:prstTxWarp>
            <a:noAutofit/>
          </a:bodyPr>
          <a:lstStyle/>
          <a:p>
            <a:pPr algn="ctr">
              <a:lnSpc>
                <a:spcPts val="1184"/>
              </a:lnSpc>
            </a:pPr>
            <a:r>
              <a:rPr lang="ja-JP" altLang="en-US" sz="1200" b="1" kern="100" dirty="0">
                <a:solidFill>
                  <a:srgbClr val="5B9BD5"/>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２０２４年</a:t>
            </a:r>
            <a:endParaRPr lang="ja-JP" altLang="en-US"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lnSpc>
                <a:spcPts val="1184"/>
              </a:lnSpc>
            </a:pPr>
            <a:endParaRPr lang="en-US" altLang="ja-JP" sz="1800" b="1" kern="100" dirty="0">
              <a:solidFill>
                <a:srgbClr val="5B9BD5"/>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lnSpc>
                <a:spcPts val="1184"/>
              </a:lnSpc>
            </a:pPr>
            <a:r>
              <a:rPr lang="en-US" altLang="ja-JP" sz="1800" kern="100" dirty="0">
                <a:solidFill>
                  <a:srgbClr val="5B9BD5"/>
                </a:solidFill>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altLang="en-US" sz="1800" kern="100" dirty="0">
                <a:solidFill>
                  <a:srgbClr val="5B9BD5"/>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月号</a:t>
            </a:r>
            <a:endParaRPr lang="ja-JP" altLang="en-US" sz="18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2" name="吹き出し: 円形 21">
            <a:extLst>
              <a:ext uri="{FF2B5EF4-FFF2-40B4-BE49-F238E27FC236}">
                <a16:creationId xmlns:a16="http://schemas.microsoft.com/office/drawing/2014/main" id="{02DE247B-6ACE-8482-FF88-F3B6D409F878}"/>
              </a:ext>
            </a:extLst>
          </p:cNvPr>
          <p:cNvSpPr/>
          <p:nvPr/>
        </p:nvSpPr>
        <p:spPr>
          <a:xfrm>
            <a:off x="508595" y="131267"/>
            <a:ext cx="2881114" cy="450427"/>
          </a:xfrm>
          <a:prstGeom prst="wedgeEllipseCallout">
            <a:avLst>
              <a:gd name="adj1" fmla="val 53194"/>
              <a:gd name="adj2" fmla="val 31464"/>
            </a:avLst>
          </a:prstGeom>
          <a:noFill/>
          <a:ln>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08267" tIns="54134" rIns="108267" bIns="54134" numCol="1" spcCol="0" rtlCol="0" fromWordArt="0" anchor="ctr" anchorCtr="0" forceAA="0" compatLnSpc="1">
            <a:prstTxWarp prst="textNoShape">
              <a:avLst/>
            </a:prstTxWarp>
            <a:noAutofit/>
          </a:bodyPr>
          <a:lstStyle/>
          <a:p>
            <a:pPr algn="dist">
              <a:lnSpc>
                <a:spcPts val="1421"/>
              </a:lnSpc>
            </a:pPr>
            <a:r>
              <a:rPr lang="ja-JP" altLang="en-US" sz="1200" kern="100">
                <a:solidFill>
                  <a:srgbClr val="4472C4"/>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いるカフェ</a:t>
            </a:r>
            <a:r>
              <a:rPr lang="ja-JP" altLang="en-US" sz="1200" kern="100" dirty="0">
                <a:solidFill>
                  <a:srgbClr val="4472C4"/>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で語ろう♬</a:t>
            </a:r>
            <a:endPar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4" name="テキスト ボックス 2">
            <a:extLst>
              <a:ext uri="{FF2B5EF4-FFF2-40B4-BE49-F238E27FC236}">
                <a16:creationId xmlns:a16="http://schemas.microsoft.com/office/drawing/2014/main" id="{323DA473-97AF-264D-E2A4-DC046D8005BB}"/>
              </a:ext>
            </a:extLst>
          </p:cNvPr>
          <p:cNvSpPr txBox="1">
            <a:spLocks noChangeArrowheads="1"/>
          </p:cNvSpPr>
          <p:nvPr/>
        </p:nvSpPr>
        <p:spPr bwMode="auto">
          <a:xfrm>
            <a:off x="6792479" y="384150"/>
            <a:ext cx="2269554" cy="860491"/>
          </a:xfrm>
          <a:prstGeom prst="rect">
            <a:avLst/>
          </a:prstGeom>
          <a:solidFill>
            <a:srgbClr val="FFFFFF"/>
          </a:solidFill>
          <a:ln w="9525">
            <a:noFill/>
            <a:miter lim="800000"/>
            <a:headEnd/>
            <a:tailEnd/>
          </a:ln>
        </p:spPr>
        <p:txBody>
          <a:bodyPr rot="0" vert="horz" wrap="square" lIns="108267" tIns="54134" rIns="108267" bIns="54134" anchor="t" anchorCtr="0">
            <a:noAutofit/>
          </a:bodyPr>
          <a:lstStyle/>
          <a:p>
            <a:pPr algn="just">
              <a:lnSpc>
                <a:spcPts val="2000"/>
              </a:lnSpc>
            </a:pP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いるか保育園</a:t>
            </a:r>
          </a:p>
          <a:p>
            <a:pPr algn="just">
              <a:lnSpc>
                <a:spcPts val="2000"/>
              </a:lnSpc>
            </a:pP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大村市西大村本町３６４</a:t>
            </a:r>
          </a:p>
          <a:p>
            <a:pPr algn="just">
              <a:lnSpc>
                <a:spcPts val="2000"/>
              </a:lnSpc>
            </a:pPr>
            <a:r>
              <a:rPr 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TEL:0957-52-4444</a:t>
            </a:r>
            <a:endPar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5" name="四角形: 角を丸くする 24">
            <a:extLst>
              <a:ext uri="{FF2B5EF4-FFF2-40B4-BE49-F238E27FC236}">
                <a16:creationId xmlns:a16="http://schemas.microsoft.com/office/drawing/2014/main" id="{503A00DE-9D39-1FDE-0D95-7CB45C46E31E}"/>
              </a:ext>
            </a:extLst>
          </p:cNvPr>
          <p:cNvSpPr/>
          <p:nvPr/>
        </p:nvSpPr>
        <p:spPr>
          <a:xfrm>
            <a:off x="188489" y="1931479"/>
            <a:ext cx="4365523" cy="1103971"/>
          </a:xfrm>
          <a:prstGeom prst="roundRect">
            <a:avLst>
              <a:gd name="adj" fmla="val 16667"/>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HG丸ｺﾞｼｯｸM-PRO" panose="020F0600000000000000" pitchFamily="50" charset="-128"/>
                <a:ea typeface="HG丸ｺﾞｼｯｸM-PRO" panose="020F0600000000000000" pitchFamily="50" charset="-128"/>
                <a:cs typeface="ＭＳ 明朝" panose="02020609040205080304" pitchFamily="17" charset="-128"/>
              </a:rPr>
              <a:t>♢目的♢</a:t>
            </a:r>
            <a:endParaRPr lang="en-US" altLang="ja-JP" sz="1200" dirty="0">
              <a:solidFill>
                <a:srgbClr val="FF0000"/>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  ・</a:t>
            </a:r>
            <a:r>
              <a:rPr lang="ja-JP" altLang="ja-JP"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ご</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家庭で育児をされている方を対象に、こども達へ</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　　遊びの場や仲間づくりの場を提供します。</a:t>
            </a:r>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  ・子育ての相談なども行いながら、保護者の気持ちに</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　　寄り添い、子育てが楽しくなるように、情報を発信</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　　していきます。</a:t>
            </a:r>
            <a:endParaRPr lang="en-US" altLang="ja-JP"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p:txBody>
      </p:sp>
      <p:sp>
        <p:nvSpPr>
          <p:cNvPr id="26" name="四角形: 角を丸くする 25">
            <a:extLst>
              <a:ext uri="{FF2B5EF4-FFF2-40B4-BE49-F238E27FC236}">
                <a16:creationId xmlns:a16="http://schemas.microsoft.com/office/drawing/2014/main" id="{B4AA5F37-D16B-AA6D-1DF6-53CFE11AB90E}"/>
              </a:ext>
            </a:extLst>
          </p:cNvPr>
          <p:cNvSpPr/>
          <p:nvPr/>
        </p:nvSpPr>
        <p:spPr>
          <a:xfrm>
            <a:off x="188489" y="3111850"/>
            <a:ext cx="4365523" cy="709034"/>
          </a:xfrm>
          <a:prstGeom prst="round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00B050"/>
                </a:solidFill>
                <a:latin typeface="HG丸ｺﾞｼｯｸM-PRO" panose="020F0600000000000000" pitchFamily="50" charset="-128"/>
                <a:ea typeface="HG丸ｺﾞｼｯｸM-PRO" panose="020F0600000000000000" pitchFamily="50" charset="-128"/>
                <a:cs typeface="ＭＳ 明朝" panose="02020609040205080304" pitchFamily="17" charset="-128"/>
              </a:rPr>
              <a:t>♢対象年齢♢</a:t>
            </a:r>
            <a:endParaRPr lang="en-US" altLang="ja-JP" sz="1200" dirty="0">
              <a:solidFill>
                <a:srgbClr val="00B050"/>
              </a:solidFill>
              <a:latin typeface="HG丸ｺﾞｼｯｸM-PRO" panose="020F0600000000000000" pitchFamily="50" charset="-128"/>
              <a:ea typeface="HG丸ｺﾞｼｯｸM-PRO" panose="020F0600000000000000" pitchFamily="50" charset="-128"/>
              <a:cs typeface="ＭＳ 明朝" panose="02020609040205080304" pitchFamily="17" charset="-128"/>
            </a:endParaRP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　０～２才児</a:t>
            </a:r>
          </a:p>
          <a:p>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　</a:t>
            </a:r>
            <a:r>
              <a:rPr lang="en-US" altLang="ja-JP"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a:t>
            </a:r>
            <a:r>
              <a:rPr lang="ja-JP" altLang="en-US" sz="1050" dirty="0">
                <a:solidFill>
                  <a:schemeClr val="tx1"/>
                </a:solidFill>
                <a:latin typeface="HG丸ｺﾞｼｯｸM-PRO" panose="020F0600000000000000" pitchFamily="50" charset="-128"/>
                <a:ea typeface="HG丸ｺﾞｼｯｸM-PRO" panose="020F0600000000000000" pitchFamily="50" charset="-128"/>
                <a:cs typeface="ＭＳ 明朝" panose="02020609040205080304" pitchFamily="17" charset="-128"/>
              </a:rPr>
              <a:t>上に兄弟児がおられる場合はご相談ください。</a:t>
            </a:r>
          </a:p>
          <a:p>
            <a:pPr algn="ctr"/>
            <a:endParaRPr lang="en-US" altLang="ja-JP" sz="900" b="1" dirty="0">
              <a:solidFill>
                <a:schemeClr val="tx1"/>
              </a:solidFill>
              <a:effectLst>
                <a:outerShdw blurRad="38100" dist="38100" dir="2700000" algn="tl">
                  <a:srgbClr val="000000">
                    <a:alpha val="43137"/>
                  </a:srgbClr>
                </a:outerShdw>
              </a:effectLst>
              <a:latin typeface="Arial Black" panose="020B0A04020102020204" pitchFamily="34" charset="0"/>
              <a:ea typeface="游明朝" panose="02020400000000000000" pitchFamily="18" charset="-128"/>
              <a:cs typeface="ＭＳ 明朝" panose="02020609040205080304" pitchFamily="17" charset="-128"/>
            </a:endParaRPr>
          </a:p>
        </p:txBody>
      </p:sp>
      <p:sp>
        <p:nvSpPr>
          <p:cNvPr id="35" name="四角形: 角を丸くする 34">
            <a:extLst>
              <a:ext uri="{FF2B5EF4-FFF2-40B4-BE49-F238E27FC236}">
                <a16:creationId xmlns:a16="http://schemas.microsoft.com/office/drawing/2014/main" id="{EE20DC66-23E8-FEDD-47C4-C860C42FA015}"/>
              </a:ext>
            </a:extLst>
          </p:cNvPr>
          <p:cNvSpPr/>
          <p:nvPr/>
        </p:nvSpPr>
        <p:spPr>
          <a:xfrm>
            <a:off x="171345" y="4782703"/>
            <a:ext cx="4382667" cy="1974646"/>
          </a:xfrm>
          <a:prstGeom prst="roundRect">
            <a:avLst>
              <a:gd name="adj" fmla="val 11923"/>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7030A0"/>
                </a:solidFill>
                <a:latin typeface="HG丸ｺﾞｼｯｸM-PRO" panose="020F0600000000000000" pitchFamily="50" charset="-128"/>
                <a:ea typeface="HG丸ｺﾞｼｯｸM-PRO" panose="020F0600000000000000" pitchFamily="50" charset="-128"/>
              </a:rPr>
              <a:t>♢活動内容♢</a:t>
            </a:r>
            <a:endParaRPr kumimoji="1" lang="en-US" altLang="ja-JP" sz="1200" dirty="0">
              <a:solidFill>
                <a:srgbClr val="7030A0"/>
              </a:solidFill>
              <a:latin typeface="HG丸ｺﾞｼｯｸM-PRO" panose="020F0600000000000000" pitchFamily="50" charset="-128"/>
              <a:ea typeface="HG丸ｺﾞｼｯｸM-PRO" panose="020F0600000000000000" pitchFamily="50" charset="-128"/>
            </a:endParaRPr>
          </a:p>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100" b="1" dirty="0">
                <a:solidFill>
                  <a:schemeClr val="tx1"/>
                </a:solidFill>
                <a:latin typeface="HG丸ｺﾞｼｯｸM-PRO" panose="020F0600000000000000" pitchFamily="50" charset="-128"/>
                <a:ea typeface="HG丸ｺﾞｼｯｸM-PRO" panose="020F0600000000000000" pitchFamily="50" charset="-128"/>
              </a:rPr>
              <a:t>5</a:t>
            </a:r>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日（火）   砂場や園庭で遊ぼう♪🌞🍁</a:t>
            </a:r>
            <a:endParaRPr kumimoji="1" lang="en-US" altLang="ja-JP" sz="10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裸足や手で砂に触れて</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感触を楽しもう👣👋</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雨天時は室内遊びに変更します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000" b="1" dirty="0">
                <a:solidFill>
                  <a:schemeClr val="tx1"/>
                </a:solidFill>
                <a:latin typeface="HG丸ｺﾞｼｯｸM-PRO" panose="020F0600000000000000" pitchFamily="50" charset="-128"/>
                <a:ea typeface="HG丸ｺﾞｼｯｸM-PRO" panose="020F0600000000000000" pitchFamily="50" charset="-128"/>
              </a:rPr>
              <a:t>19</a:t>
            </a:r>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日（火）　</a:t>
            </a:r>
            <a:r>
              <a:rPr kumimoji="1" lang="en-US" altLang="ja-JP" sz="1000" b="1" dirty="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月のカレンダーを作ろう♪</a:t>
            </a:r>
            <a:endParaRPr kumimoji="1" lang="en-US" altLang="ja-JP" sz="10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クリスマスグッズで</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楽しみいっぱいのカレンダーにしよう😊🎅🎁</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0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1"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テキスト ボックス 36">
            <a:extLst>
              <a:ext uri="{FF2B5EF4-FFF2-40B4-BE49-F238E27FC236}">
                <a16:creationId xmlns:a16="http://schemas.microsoft.com/office/drawing/2014/main" id="{2D611745-702C-2FF1-70B9-6B1BB2668312}"/>
              </a:ext>
            </a:extLst>
          </p:cNvPr>
          <p:cNvSpPr txBox="1"/>
          <p:nvPr/>
        </p:nvSpPr>
        <p:spPr>
          <a:xfrm>
            <a:off x="70521" y="1384573"/>
            <a:ext cx="9769765" cy="461665"/>
          </a:xfrm>
          <a:prstGeom prst="rect">
            <a:avLst/>
          </a:prstGeom>
          <a:noFill/>
        </p:spPr>
        <p:txBody>
          <a:bodyPr wrap="square" rtlCol="0">
            <a:spAutoFit/>
          </a:bodyPr>
          <a:lstStyle/>
          <a:p>
            <a:r>
              <a:rPr kumimoji="1" lang="ja-JP" altLang="en-US" sz="1200" dirty="0">
                <a:solidFill>
                  <a:schemeClr val="accent1"/>
                </a:solidFill>
                <a:latin typeface="HG丸ｺﾞｼｯｸM-PRO" panose="020F0600000000000000" pitchFamily="50" charset="-128"/>
                <a:ea typeface="HG丸ｺﾞｼｯｸM-PRO" panose="020F0600000000000000" pitchFamily="50" charset="-128"/>
              </a:rPr>
              <a:t>ご家庭で育児をがんばっているお母さんお父さん、いるか保育園に来て、育児の悩みを話したり、親子で制作を楽しんだり、体を動かしていつもと違う時間を過ごしてリフレッシュしてみませんか？お気軽にお越しください。</a:t>
            </a:r>
          </a:p>
        </p:txBody>
      </p:sp>
      <p:graphicFrame>
        <p:nvGraphicFramePr>
          <p:cNvPr id="38" name="表 38">
            <a:extLst>
              <a:ext uri="{FF2B5EF4-FFF2-40B4-BE49-F238E27FC236}">
                <a16:creationId xmlns:a16="http://schemas.microsoft.com/office/drawing/2014/main" id="{D71D3DDE-9B89-723E-F78D-4F45AE609ADE}"/>
              </a:ext>
            </a:extLst>
          </p:cNvPr>
          <p:cNvGraphicFramePr>
            <a:graphicFrameLocks noGrp="1"/>
          </p:cNvGraphicFramePr>
          <p:nvPr>
            <p:extLst>
              <p:ext uri="{D42A27DB-BD31-4B8C-83A1-F6EECF244321}">
                <p14:modId xmlns:p14="http://schemas.microsoft.com/office/powerpoint/2010/main" val="3155633942"/>
              </p:ext>
            </p:extLst>
          </p:nvPr>
        </p:nvGraphicFramePr>
        <p:xfrm>
          <a:off x="4865615" y="1943195"/>
          <a:ext cx="4899626" cy="3174054"/>
        </p:xfrm>
        <a:graphic>
          <a:graphicData uri="http://schemas.openxmlformats.org/drawingml/2006/table">
            <a:tbl>
              <a:tblPr firstRow="1" bandRow="1">
                <a:tableStyleId>{ED083AE6-46FA-4A59-8FB0-9F97EB10719F}</a:tableStyleId>
              </a:tblPr>
              <a:tblGrid>
                <a:gridCol w="767052">
                  <a:extLst>
                    <a:ext uri="{9D8B030D-6E8A-4147-A177-3AD203B41FA5}">
                      <a16:colId xmlns:a16="http://schemas.microsoft.com/office/drawing/2014/main" val="3631106973"/>
                    </a:ext>
                  </a:extLst>
                </a:gridCol>
                <a:gridCol w="1072576">
                  <a:extLst>
                    <a:ext uri="{9D8B030D-6E8A-4147-A177-3AD203B41FA5}">
                      <a16:colId xmlns:a16="http://schemas.microsoft.com/office/drawing/2014/main" val="1747533825"/>
                    </a:ext>
                  </a:extLst>
                </a:gridCol>
                <a:gridCol w="969382">
                  <a:extLst>
                    <a:ext uri="{9D8B030D-6E8A-4147-A177-3AD203B41FA5}">
                      <a16:colId xmlns:a16="http://schemas.microsoft.com/office/drawing/2014/main" val="2320608912"/>
                    </a:ext>
                  </a:extLst>
                </a:gridCol>
                <a:gridCol w="1048692">
                  <a:extLst>
                    <a:ext uri="{9D8B030D-6E8A-4147-A177-3AD203B41FA5}">
                      <a16:colId xmlns:a16="http://schemas.microsoft.com/office/drawing/2014/main" val="2042060370"/>
                    </a:ext>
                  </a:extLst>
                </a:gridCol>
                <a:gridCol w="1041924">
                  <a:extLst>
                    <a:ext uri="{9D8B030D-6E8A-4147-A177-3AD203B41FA5}">
                      <a16:colId xmlns:a16="http://schemas.microsoft.com/office/drawing/2014/main" val="3747624978"/>
                    </a:ext>
                  </a:extLst>
                </a:gridCol>
              </a:tblGrid>
              <a:tr h="225250">
                <a:tc>
                  <a:txBody>
                    <a:bodyPr/>
                    <a:lstStyle/>
                    <a:p>
                      <a:pPr algn="ctr"/>
                      <a:r>
                        <a:rPr kumimoji="1" lang="ja-JP" altLang="en-US" sz="800" b="0">
                          <a:solidFill>
                            <a:schemeClr val="tx1"/>
                          </a:solidFill>
                          <a:effectLst/>
                          <a:latin typeface="HG丸ｺﾞｼｯｸM-PRO" panose="020F0600000000000000" pitchFamily="50" charset="-128"/>
                          <a:ea typeface="HG丸ｺﾞｼｯｸM-PRO" panose="020F0600000000000000" pitchFamily="50" charset="-128"/>
                        </a:rPr>
                        <a:t>月</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火</a:t>
                      </a:r>
                    </a:p>
                  </a:txBody>
                  <a:tcPr/>
                </a:tc>
                <a:tc>
                  <a:txBody>
                    <a:bodyPr/>
                    <a:lstStyle/>
                    <a:p>
                      <a:pPr algn="ctr"/>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水</a:t>
                      </a:r>
                    </a:p>
                  </a:txBody>
                  <a:tcPr/>
                </a:tc>
                <a:tc>
                  <a:txBody>
                    <a:bodyPr/>
                    <a:lstStyle/>
                    <a:p>
                      <a:pPr algn="ctr"/>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木</a:t>
                      </a:r>
                    </a:p>
                  </a:txBody>
                  <a:tcPr/>
                </a:tc>
                <a:tc>
                  <a:txBody>
                    <a:bodyPr/>
                    <a:lstStyle/>
                    <a:p>
                      <a:pPr algn="ctr"/>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金</a:t>
                      </a:r>
                    </a:p>
                  </a:txBody>
                  <a:tcPr/>
                </a:tc>
                <a:extLst>
                  <a:ext uri="{0D108BD9-81ED-4DB2-BD59-A6C34878D82A}">
                    <a16:rowId xmlns:a16="http://schemas.microsoft.com/office/drawing/2014/main" val="1846359157"/>
                  </a:ext>
                </a:extLst>
              </a:tr>
              <a:tr h="0">
                <a:tc>
                  <a:txBody>
                    <a:bodyPr/>
                    <a:lstStyle/>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pPr algn="l"/>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pPr algn="l"/>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    </a:t>
                      </a:r>
                    </a:p>
                  </a:txBody>
                  <a:tcPr/>
                </a:tc>
                <a:tc>
                  <a:txBody>
                    <a:bodyPr/>
                    <a:lstStyle/>
                    <a:p>
                      <a:pPr algn="l"/>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909189098"/>
                  </a:ext>
                </a:extLst>
              </a:tr>
              <a:tr h="542441">
                <a:tc>
                  <a:txBody>
                    <a:bodyPr/>
                    <a:lstStyle/>
                    <a:p>
                      <a:r>
                        <a:rPr kumimoji="1" lang="en-US" altLang="ja-JP" sz="800" b="0" dirty="0">
                          <a:solidFill>
                            <a:srgbClr val="FF0000"/>
                          </a:solidFill>
                          <a:effectLst/>
                          <a:latin typeface="HG丸ｺﾞｼｯｸM-PRO" panose="020F0600000000000000" pitchFamily="50" charset="-128"/>
                          <a:ea typeface="HG丸ｺﾞｼｯｸM-PRO" panose="020F0600000000000000" pitchFamily="50" charset="-128"/>
                        </a:rPr>
                        <a:t>4</a:t>
                      </a:r>
                      <a:endParaRPr kumimoji="1" lang="ja-JP" altLang="en-US" sz="800" b="0" dirty="0">
                        <a:solidFill>
                          <a:srgbClr val="FF0000"/>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5</a:t>
                      </a:r>
                    </a:p>
                    <a:p>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800" b="1" dirty="0">
                          <a:solidFill>
                            <a:schemeClr val="tx1"/>
                          </a:solidFill>
                          <a:effectLst/>
                          <a:latin typeface="HG丸ｺﾞｼｯｸM-PRO" panose="020F0600000000000000" pitchFamily="50" charset="-128"/>
                          <a:ea typeface="HG丸ｺﾞｼｯｸM-PRO" panose="020F0600000000000000" pitchFamily="50" charset="-128"/>
                        </a:rPr>
                        <a:t>砂場や園庭で</a:t>
                      </a:r>
                      <a:endParaRPr kumimoji="1" lang="en-US" altLang="ja-JP" sz="800" b="1" dirty="0">
                        <a:solidFill>
                          <a:schemeClr val="tx1"/>
                        </a:solidFill>
                        <a:effectLst/>
                        <a:latin typeface="HG丸ｺﾞｼｯｸM-PRO" panose="020F0600000000000000" pitchFamily="50" charset="-128"/>
                        <a:ea typeface="HG丸ｺﾞｼｯｸM-PRO" panose="020F0600000000000000" pitchFamily="50" charset="-128"/>
                      </a:endParaRPr>
                    </a:p>
                    <a:p>
                      <a:r>
                        <a:rPr kumimoji="1" lang="ja-JP" altLang="en-US" sz="800" b="1" dirty="0">
                          <a:solidFill>
                            <a:schemeClr val="tx1"/>
                          </a:solidFill>
                          <a:effectLst/>
                          <a:latin typeface="HG丸ｺﾞｼｯｸM-PRO" panose="020F0600000000000000" pitchFamily="50" charset="-128"/>
                          <a:ea typeface="HG丸ｺﾞｼｯｸM-PRO" panose="020F0600000000000000" pitchFamily="50" charset="-128"/>
                        </a:rPr>
                        <a:t>　遊ぼう♪🌞🍁</a:t>
                      </a:r>
                      <a:endParaRPr kumimoji="1" lang="en-US" altLang="ja-JP" sz="800" b="1">
                        <a:solidFill>
                          <a:schemeClr val="tx1"/>
                        </a:solidFill>
                        <a:effectLst/>
                        <a:latin typeface="HG丸ｺﾞｼｯｸM-PRO" panose="020F0600000000000000" pitchFamily="50" charset="-128"/>
                        <a:ea typeface="HG丸ｺﾞｼｯｸM-PRO" panose="020F0600000000000000" pitchFamily="50" charset="-128"/>
                      </a:endParaRPr>
                    </a:p>
                    <a:p>
                      <a:endParaRPr kumimoji="1" lang="en-US" altLang="ja-JP" sz="800" b="1"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6</a:t>
                      </a:r>
                    </a:p>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7</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8</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947917269"/>
                  </a:ext>
                </a:extLst>
              </a:tr>
              <a:tr h="610812">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11</a:t>
                      </a:r>
                    </a:p>
                    <a:p>
                      <a:r>
                        <a:rPr kumimoji="1" lang="en-US" altLang="ja-JP" sz="800" b="0" dirty="0">
                          <a:solidFill>
                            <a:srgbClr val="FF1919"/>
                          </a:solidFill>
                          <a:effectLst/>
                          <a:latin typeface="HG丸ｺﾞｼｯｸM-PRO" panose="020F0600000000000000" pitchFamily="50" charset="-128"/>
                          <a:ea typeface="HG丸ｺﾞｼｯｸM-PRO" panose="020F0600000000000000" pitchFamily="50" charset="-128"/>
                        </a:rPr>
                        <a:t> </a:t>
                      </a:r>
                      <a:r>
                        <a:rPr kumimoji="1" lang="ja-JP" altLang="en-US" sz="800" b="0" dirty="0">
                          <a:solidFill>
                            <a:srgbClr val="FF1919"/>
                          </a:solidFill>
                          <a:effectLst/>
                          <a:latin typeface="HG丸ｺﾞｼｯｸM-PRO" panose="020F0600000000000000" pitchFamily="50" charset="-128"/>
                          <a:ea typeface="HG丸ｺﾞｼｯｸM-PRO" panose="020F0600000000000000" pitchFamily="50" charset="-128"/>
                        </a:rPr>
                        <a:t>　</a:t>
                      </a: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12</a:t>
                      </a:r>
                    </a:p>
                    <a:p>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　　</a:t>
                      </a:r>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　おやすみ</a:t>
                      </a:r>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13</a:t>
                      </a: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14</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15</a:t>
                      </a:r>
                    </a:p>
                    <a:p>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287662799"/>
                  </a:ext>
                </a:extLst>
              </a:tr>
              <a:tr h="0">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18</a:t>
                      </a:r>
                    </a:p>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　</a:t>
                      </a:r>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19</a:t>
                      </a:r>
                    </a:p>
                    <a:p>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r>
                        <a:rPr kumimoji="1" lang="en-US" altLang="ja-JP" sz="800" b="1" dirty="0">
                          <a:solidFill>
                            <a:schemeClr val="tx1"/>
                          </a:solidFill>
                          <a:effectLst/>
                          <a:latin typeface="HG丸ｺﾞｼｯｸM-PRO" panose="020F0600000000000000" pitchFamily="50" charset="-128"/>
                          <a:ea typeface="HG丸ｺﾞｼｯｸM-PRO" panose="020F0600000000000000" pitchFamily="50" charset="-128"/>
                        </a:rPr>
                        <a:t>12</a:t>
                      </a:r>
                      <a:r>
                        <a:rPr kumimoji="1" lang="ja-JP" altLang="en-US" sz="800" b="1" dirty="0">
                          <a:solidFill>
                            <a:schemeClr val="tx1"/>
                          </a:solidFill>
                          <a:effectLst/>
                          <a:latin typeface="HG丸ｺﾞｼｯｸM-PRO" panose="020F0600000000000000" pitchFamily="50" charset="-128"/>
                          <a:ea typeface="HG丸ｺﾞｼｯｸM-PRO" panose="020F0600000000000000" pitchFamily="50" charset="-128"/>
                        </a:rPr>
                        <a:t>月のカレンダーを作ろう🎅🎄</a:t>
                      </a:r>
                      <a:endParaRPr kumimoji="1" lang="en-US" altLang="ja-JP" sz="800" b="1"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20</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21</a:t>
                      </a: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22</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83309514"/>
                  </a:ext>
                </a:extLst>
              </a:tr>
              <a:tr h="600632">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25</a:t>
                      </a: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26</a:t>
                      </a:r>
                    </a:p>
                    <a:p>
                      <a:r>
                        <a:rPr kumimoji="1" lang="ja-JP" altLang="en-US" sz="800" b="1" dirty="0">
                          <a:solidFill>
                            <a:schemeClr val="tx1"/>
                          </a:solidFill>
                          <a:effectLst/>
                          <a:latin typeface="HG丸ｺﾞｼｯｸM-PRO" panose="020F0600000000000000" pitchFamily="50" charset="-128"/>
                          <a:ea typeface="HG丸ｺﾞｼｯｸM-PRO" panose="020F0600000000000000" pitchFamily="50" charset="-128"/>
                        </a:rPr>
                        <a:t>　</a:t>
                      </a:r>
                      <a:endParaRPr kumimoji="1" lang="en-US" altLang="ja-JP" sz="800" b="1" dirty="0">
                        <a:solidFill>
                          <a:schemeClr val="tx1"/>
                        </a:solidFill>
                        <a:effectLst/>
                        <a:latin typeface="HG丸ｺﾞｼｯｸM-PRO" panose="020F0600000000000000" pitchFamily="50" charset="-128"/>
                        <a:ea typeface="HG丸ｺﾞｼｯｸM-PRO" panose="020F0600000000000000" pitchFamily="50" charset="-128"/>
                      </a:endParaRPr>
                    </a:p>
                    <a:p>
                      <a:r>
                        <a:rPr kumimoji="1" lang="ja-JP" altLang="en-US" sz="800" b="1" dirty="0">
                          <a:solidFill>
                            <a:schemeClr val="tx1"/>
                          </a:solidFill>
                          <a:effectLst/>
                          <a:latin typeface="HG丸ｺﾞｼｯｸM-PRO" panose="020F0600000000000000" pitchFamily="50" charset="-128"/>
                          <a:ea typeface="HG丸ｺﾞｼｯｸM-PRO" panose="020F0600000000000000" pitchFamily="50" charset="-128"/>
                        </a:rPr>
                        <a:t>　</a:t>
                      </a:r>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おやすみ</a:t>
                      </a:r>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p>
                      <a:r>
                        <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rPr>
                        <a:t>　</a:t>
                      </a:r>
                      <a:endPar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27</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28</a:t>
                      </a:r>
                    </a:p>
                  </a:txBody>
                  <a:tcPr/>
                </a:tc>
                <a:tc>
                  <a:txBody>
                    <a:bodyPr/>
                    <a:lstStyle/>
                    <a:p>
                      <a:r>
                        <a:rPr kumimoji="1" lang="en-US" altLang="ja-JP" sz="800" b="0" dirty="0">
                          <a:solidFill>
                            <a:schemeClr val="tx1"/>
                          </a:solidFill>
                          <a:effectLst/>
                          <a:latin typeface="HG丸ｺﾞｼｯｸM-PRO" panose="020F0600000000000000" pitchFamily="50" charset="-128"/>
                          <a:ea typeface="HG丸ｺﾞｼｯｸM-PRO" panose="020F0600000000000000" pitchFamily="50" charset="-128"/>
                        </a:rPr>
                        <a:t>29</a:t>
                      </a:r>
                      <a:endParaRPr kumimoji="1" lang="ja-JP" altLang="en-US" sz="800" b="0" dirty="0">
                        <a:solidFill>
                          <a:schemeClr val="tx1"/>
                        </a:solidFill>
                        <a:effectLst/>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789873345"/>
                  </a:ext>
                </a:extLst>
              </a:tr>
            </a:tbl>
          </a:graphicData>
        </a:graphic>
      </p:graphicFrame>
      <p:sp>
        <p:nvSpPr>
          <p:cNvPr id="2" name="テキスト ボックス 1">
            <a:extLst>
              <a:ext uri="{FF2B5EF4-FFF2-40B4-BE49-F238E27FC236}">
                <a16:creationId xmlns:a16="http://schemas.microsoft.com/office/drawing/2014/main" id="{EB49A5F6-5C3A-C5E3-ADF7-9E2DDFA88747}"/>
              </a:ext>
            </a:extLst>
          </p:cNvPr>
          <p:cNvSpPr txBox="1"/>
          <p:nvPr/>
        </p:nvSpPr>
        <p:spPr>
          <a:xfrm>
            <a:off x="6233088" y="1700473"/>
            <a:ext cx="1671551" cy="307777"/>
          </a:xfrm>
          <a:prstGeom prst="rect">
            <a:avLst/>
          </a:prstGeom>
          <a:noFill/>
        </p:spPr>
        <p:txBody>
          <a:bodyPr wrap="square" rtlCol="0">
            <a:spAutoFit/>
          </a:bodyPr>
          <a:lstStyle/>
          <a:p>
            <a:r>
              <a:rPr kumimoji="1" lang="ja-JP" altLang="en-US" sz="1400" dirty="0"/>
              <a:t>＜</a:t>
            </a:r>
            <a:r>
              <a:rPr kumimoji="1" lang="en-US" altLang="ja-JP" sz="1400" dirty="0"/>
              <a:t>11</a:t>
            </a:r>
            <a:r>
              <a:rPr kumimoji="1" lang="ja-JP" altLang="en-US" sz="1400" dirty="0">
                <a:latin typeface="HG丸ｺﾞｼｯｸM-PRO" panose="020F0600000000000000" pitchFamily="50" charset="-128"/>
                <a:ea typeface="HG丸ｺﾞｼｯｸM-PRO" panose="020F0600000000000000" pitchFamily="50" charset="-128"/>
              </a:rPr>
              <a:t>月の活動</a:t>
            </a:r>
            <a:r>
              <a:rPr kumimoji="1" lang="ja-JP" altLang="en-US" sz="1400" dirty="0"/>
              <a:t>＞</a:t>
            </a:r>
            <a:endParaRPr kumimoji="1" lang="en-US" altLang="ja-JP" sz="1400" dirty="0"/>
          </a:p>
        </p:txBody>
      </p:sp>
      <p:sp>
        <p:nvSpPr>
          <p:cNvPr id="8" name="四角形: 角を丸くする 7">
            <a:extLst>
              <a:ext uri="{FF2B5EF4-FFF2-40B4-BE49-F238E27FC236}">
                <a16:creationId xmlns:a16="http://schemas.microsoft.com/office/drawing/2014/main" id="{BFC73761-3A38-6EE1-813E-10641322D236}"/>
              </a:ext>
            </a:extLst>
          </p:cNvPr>
          <p:cNvSpPr/>
          <p:nvPr/>
        </p:nvSpPr>
        <p:spPr>
          <a:xfrm>
            <a:off x="4694172" y="5157527"/>
            <a:ext cx="5071069" cy="1573152"/>
          </a:xfrm>
          <a:prstGeom prst="roundRect">
            <a:avLst/>
          </a:prstGeom>
          <a:no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nSpc>
                <a:spcPts val="900"/>
              </a:lnSpc>
            </a:pPr>
            <a:r>
              <a:rPr kumimoji="1" lang="ja-JP" altLang="en-US" sz="1100" b="1" dirty="0">
                <a:solidFill>
                  <a:schemeClr val="accent2"/>
                </a:solidFill>
                <a:latin typeface="游ゴシック 本文"/>
              </a:rPr>
              <a:t>◇</a:t>
            </a:r>
            <a:r>
              <a:rPr kumimoji="1" lang="ja-JP" altLang="en-US" sz="1100" dirty="0">
                <a:solidFill>
                  <a:schemeClr val="accent2"/>
                </a:solidFill>
                <a:latin typeface="游ゴシック 本文"/>
              </a:rPr>
              <a:t>その他</a:t>
            </a:r>
            <a:r>
              <a:rPr kumimoji="1" lang="ja-JP" altLang="en-US" sz="1100" b="1" dirty="0">
                <a:solidFill>
                  <a:schemeClr val="accent2"/>
                </a:solidFill>
                <a:latin typeface="游ゴシック 本文"/>
              </a:rPr>
              <a:t>◇</a:t>
            </a:r>
            <a:endParaRPr kumimoji="1" lang="en-US" altLang="ja-JP" sz="1100" b="1" dirty="0">
              <a:solidFill>
                <a:schemeClr val="accent2"/>
              </a:solidFill>
              <a:latin typeface="游ゴシック 本文"/>
            </a:endParaRPr>
          </a:p>
          <a:p>
            <a:pPr>
              <a:lnSpc>
                <a:spcPts val="900"/>
              </a:lnSpc>
            </a:pPr>
            <a:endParaRPr kumimoji="1" lang="en-US" altLang="ja-JP" sz="1050" b="1"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kumimoji="1" lang="ja-JP" altLang="en-US" sz="1000" dirty="0">
                <a:solidFill>
                  <a:srgbClr val="002060"/>
                </a:solidFill>
                <a:latin typeface="HG丸ｺﾞｼｯｸM-PRO" panose="020F0600000000000000" pitchFamily="50" charset="-128"/>
                <a:ea typeface="HG丸ｺﾞｼｯｸM-PRO" panose="020F0600000000000000" pitchFamily="50" charset="-128"/>
              </a:rPr>
              <a:t>♦参加数　：親子</a:t>
            </a:r>
            <a:r>
              <a:rPr kumimoji="1" lang="en-US" altLang="ja-JP" sz="1000" dirty="0">
                <a:solidFill>
                  <a:srgbClr val="002060"/>
                </a:solidFill>
                <a:latin typeface="HG丸ｺﾞｼｯｸM-PRO" panose="020F0600000000000000" pitchFamily="50" charset="-128"/>
                <a:ea typeface="HG丸ｺﾞｼｯｸM-PRO" panose="020F0600000000000000" pitchFamily="50" charset="-128"/>
              </a:rPr>
              <a:t>5</a:t>
            </a:r>
            <a:r>
              <a:rPr kumimoji="1" lang="ja-JP" altLang="en-US" sz="1000" dirty="0">
                <a:solidFill>
                  <a:srgbClr val="002060"/>
                </a:solidFill>
                <a:latin typeface="HG丸ｺﾞｼｯｸM-PRO" panose="020F0600000000000000" pitchFamily="50" charset="-128"/>
                <a:ea typeface="HG丸ｺﾞｼｯｸM-PRO" panose="020F0600000000000000" pitchFamily="50" charset="-128"/>
              </a:rPr>
              <a:t>組までとします。</a:t>
            </a:r>
            <a:endParaRPr kumimoji="1" lang="en-US" altLang="ja-JP" sz="1000" dirty="0">
              <a:solidFill>
                <a:srgbClr val="002060"/>
              </a:solidFill>
              <a:latin typeface="HG丸ｺﾞｼｯｸM-PRO" panose="020F0600000000000000" pitchFamily="50" charset="-128"/>
              <a:ea typeface="HG丸ｺﾞｼｯｸM-PRO" panose="020F0600000000000000" pitchFamily="50" charset="-128"/>
            </a:endParaRPr>
          </a:p>
          <a:p>
            <a:pPr>
              <a:lnSpc>
                <a:spcPts val="900"/>
              </a:lnSpc>
            </a:pPr>
            <a:r>
              <a:rPr kumimoji="1" lang="ja-JP" altLang="en-US" sz="1000" dirty="0">
                <a:solidFill>
                  <a:srgbClr val="002060"/>
                </a:solidFill>
                <a:latin typeface="HG丸ｺﾞｼｯｸM-PRO" panose="020F0600000000000000" pitchFamily="50" charset="-128"/>
                <a:ea typeface="HG丸ｺﾞｼｯｸM-PRO" panose="020F0600000000000000" pitchFamily="50" charset="-128"/>
              </a:rPr>
              <a:t>♦予約方法：前月の</a:t>
            </a:r>
            <a:r>
              <a:rPr kumimoji="1" lang="en-US" altLang="ja-JP" sz="1000" dirty="0">
                <a:solidFill>
                  <a:srgbClr val="002060"/>
                </a:solidFill>
                <a:latin typeface="HG丸ｺﾞｼｯｸM-PRO" panose="020F0600000000000000" pitchFamily="50" charset="-128"/>
                <a:ea typeface="HG丸ｺﾞｼｯｸM-PRO" panose="020F0600000000000000" pitchFamily="50" charset="-128"/>
              </a:rPr>
              <a:t>25</a:t>
            </a:r>
            <a:r>
              <a:rPr kumimoji="1" lang="ja-JP" altLang="en-US" sz="1000" dirty="0">
                <a:solidFill>
                  <a:srgbClr val="002060"/>
                </a:solidFill>
                <a:latin typeface="HG丸ｺﾞｼｯｸM-PRO" panose="020F0600000000000000" pitchFamily="50" charset="-128"/>
                <a:ea typeface="HG丸ｺﾞｼｯｸM-PRO" panose="020F0600000000000000" pitchFamily="50" charset="-128"/>
              </a:rPr>
              <a:t>日より、月～金 </a:t>
            </a:r>
            <a:r>
              <a:rPr kumimoji="1" lang="en-US" altLang="ja-JP" sz="1000" dirty="0">
                <a:solidFill>
                  <a:srgbClr val="002060"/>
                </a:solidFill>
                <a:latin typeface="HG丸ｺﾞｼｯｸM-PRO" panose="020F0600000000000000" pitchFamily="50" charset="-128"/>
                <a:ea typeface="HG丸ｺﾞｼｯｸM-PRO" panose="020F0600000000000000" pitchFamily="50" charset="-128"/>
              </a:rPr>
              <a:t>10:00</a:t>
            </a:r>
            <a:r>
              <a:rPr kumimoji="1" lang="ja-JP" altLang="en-US" sz="1000" dirty="0">
                <a:solidFill>
                  <a:srgbClr val="002060"/>
                </a:solidFill>
                <a:latin typeface="HG丸ｺﾞｼｯｸM-PRO" panose="020F0600000000000000" pitchFamily="50" charset="-128"/>
                <a:ea typeface="HG丸ｺﾞｼｯｸM-PRO" panose="020F0600000000000000" pitchFamily="50" charset="-128"/>
              </a:rPr>
              <a:t>～</a:t>
            </a:r>
            <a:r>
              <a:rPr kumimoji="1" lang="en-US" altLang="ja-JP" sz="1000" dirty="0">
                <a:solidFill>
                  <a:srgbClr val="002060"/>
                </a:solidFill>
                <a:latin typeface="HG丸ｺﾞｼｯｸM-PRO" panose="020F0600000000000000" pitchFamily="50" charset="-128"/>
                <a:ea typeface="HG丸ｺﾞｼｯｸM-PRO" panose="020F0600000000000000" pitchFamily="50" charset="-128"/>
              </a:rPr>
              <a:t>12:00</a:t>
            </a:r>
            <a:r>
              <a:rPr kumimoji="1" lang="ja-JP" altLang="en-US" sz="1000" dirty="0">
                <a:solidFill>
                  <a:srgbClr val="002060"/>
                </a:solidFill>
                <a:latin typeface="HG丸ｺﾞｼｯｸM-PRO" panose="020F0600000000000000" pitchFamily="50" charset="-128"/>
                <a:ea typeface="HG丸ｺﾞｼｯｸM-PRO" panose="020F0600000000000000" pitchFamily="50" charset="-128"/>
              </a:rPr>
              <a:t>の間に電話で受け付け</a:t>
            </a:r>
            <a:endParaRPr kumimoji="1" lang="en-US" altLang="ja-JP" sz="1000" dirty="0">
              <a:solidFill>
                <a:srgbClr val="002060"/>
              </a:solidFill>
              <a:latin typeface="HG丸ｺﾞｼｯｸM-PRO" panose="020F0600000000000000" pitchFamily="50" charset="-128"/>
              <a:ea typeface="HG丸ｺﾞｼｯｸM-PRO" panose="020F0600000000000000" pitchFamily="50" charset="-128"/>
            </a:endParaRPr>
          </a:p>
          <a:p>
            <a:pPr>
              <a:lnSpc>
                <a:spcPts val="900"/>
              </a:lnSpc>
            </a:pPr>
            <a:r>
              <a:rPr kumimoji="1" lang="ja-JP" altLang="en-US" sz="1000" dirty="0">
                <a:solidFill>
                  <a:srgbClr val="002060"/>
                </a:solidFill>
                <a:latin typeface="HG丸ｺﾞｼｯｸM-PRO" panose="020F0600000000000000" pitchFamily="50" charset="-128"/>
                <a:ea typeface="HG丸ｺﾞｼｯｸM-PRO" panose="020F0600000000000000" pitchFamily="50" charset="-128"/>
              </a:rPr>
              <a:t>　　　　　　ます。</a:t>
            </a:r>
            <a:r>
              <a:rPr lang="ja-JP" altLang="ja-JP" sz="1000" kern="100" dirty="0">
                <a:ln>
                  <a:noFill/>
                </a:ln>
                <a:solidFill>
                  <a:srgbClr val="002060"/>
                </a:solidFill>
                <a:effectLst/>
                <a:latin typeface="HG丸ｺﾞｼｯｸM-PRO" panose="020F0600000000000000" pitchFamily="50" charset="-128"/>
                <a:ea typeface="HG丸ｺﾞｼｯｸM-PRO" panose="020F0600000000000000" pitchFamily="50" charset="-128"/>
                <a:cs typeface="ＭＳ 明朝" panose="02020609040205080304" pitchFamily="17" charset="-128"/>
              </a:rPr>
              <a:t>「子育て支援の予約」とお伝え下さい。</a:t>
            </a:r>
            <a:endParaRPr lang="en-US" altLang="ja-JP" sz="1000" kern="100" dirty="0">
              <a:ln>
                <a:noFill/>
              </a:ln>
              <a:solidFill>
                <a:srgbClr val="002060"/>
              </a:solidFill>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p>
            <a:pPr>
              <a:lnSpc>
                <a:spcPts val="900"/>
              </a:lnSpc>
              <a:buClr>
                <a:srgbClr val="4472C4"/>
              </a:buClr>
              <a:buSzPts val="1800"/>
            </a:pPr>
            <a:r>
              <a:rPr lang="en-US"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キャンセルは当日</a:t>
            </a:r>
            <a:r>
              <a:rPr lang="en-US"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9:00</a:t>
            </a:r>
            <a:r>
              <a:rPr lang="ja-JP"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までにご連絡ください。</a:t>
            </a:r>
            <a:endParaRPr lang="en-US"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900"/>
              </a:lnSpc>
              <a:buClr>
                <a:srgbClr val="4472C4"/>
              </a:buClr>
              <a:buSzPts val="1800"/>
            </a:pP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♦持ち物　：普段の</a:t>
            </a:r>
            <a:r>
              <a:rPr lang="ja-JP"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おでかけグッズをご準備ください。</a:t>
            </a:r>
            <a:endParaRPr lang="en-US"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900"/>
              </a:lnSpc>
              <a:buClr>
                <a:srgbClr val="4472C4"/>
              </a:buClr>
              <a:buSzPts val="1800"/>
            </a:pP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♦参加料　：無料ですが、活動により材料費等を</a:t>
            </a:r>
            <a:r>
              <a:rPr lang="ja-JP"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徴収させていた</a:t>
            </a:r>
            <a:r>
              <a:rPr lang="ja-JP" altLang="en-US"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だく場合が</a:t>
            </a:r>
            <a:endParaRPr lang="en-US"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900"/>
              </a:lnSpc>
              <a:buClr>
                <a:srgbClr val="4472C4"/>
              </a:buClr>
              <a:buSzPts val="1800"/>
            </a:pP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あり</a:t>
            </a:r>
            <a:r>
              <a:rPr lang="ja-JP" altLang="en-US"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ます。</a:t>
            </a:r>
            <a:endParaRPr lang="ja-JP"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900"/>
              </a:lnSpc>
              <a:buClr>
                <a:srgbClr val="4472C4"/>
              </a:buClr>
              <a:buSzPts val="1800"/>
            </a:pPr>
            <a:r>
              <a:rPr lang="ja-JP" altLang="en-US"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♦駐車場</a:t>
            </a: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いるか保育園</a:t>
            </a:r>
            <a:r>
              <a:rPr lang="ja-JP" altLang="en-US"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園舎横</a:t>
            </a:r>
            <a:r>
              <a:rPr lang="ja-JP"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駐車場をご利用ください。</a:t>
            </a:r>
            <a:endParaRPr lang="en-US" altLang="ja-JP" sz="1000" kern="100" dirty="0">
              <a:solidFill>
                <a:srgbClr val="00206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900"/>
              </a:lnSpc>
              <a:buClr>
                <a:srgbClr val="4472C4"/>
              </a:buClr>
              <a:buSzPts val="1800"/>
            </a:pP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♦その他　：体温が３７</a:t>
            </a:r>
            <a:r>
              <a:rPr lang="en-US"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５℃以上の場合はご利用できません。</a:t>
            </a:r>
            <a:endParaRPr lang="ja-JP"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algn="just">
              <a:lnSpc>
                <a:spcPts val="900"/>
              </a:lnSpc>
            </a:pP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マスクの着用については、ご家庭の判断とします。</a:t>
            </a:r>
            <a:endParaRPr lang="en-US"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algn="just">
              <a:lnSpc>
                <a:spcPts val="900"/>
              </a:lnSpc>
            </a:pP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状況により</a:t>
            </a: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日程、活動内容が</a:t>
            </a:r>
            <a:r>
              <a:rPr lang="ja-JP"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変更</a:t>
            </a: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となる</a:t>
            </a:r>
            <a:r>
              <a:rPr lang="ja-JP" altLang="ja-JP"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場合</a:t>
            </a:r>
            <a:r>
              <a:rPr lang="ja-JP" altLang="en-US" sz="1000" kern="100" dirty="0">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があります。</a:t>
            </a:r>
          </a:p>
        </p:txBody>
      </p:sp>
      <p:pic>
        <p:nvPicPr>
          <p:cNvPr id="7" name="図 6">
            <a:extLst>
              <a:ext uri="{FF2B5EF4-FFF2-40B4-BE49-F238E27FC236}">
                <a16:creationId xmlns:a16="http://schemas.microsoft.com/office/drawing/2014/main" id="{481B2433-9EF2-9758-E2CA-614BA1DC6D4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25388" y="426126"/>
            <a:ext cx="909274" cy="909274"/>
          </a:xfrm>
          <a:prstGeom prst="rect">
            <a:avLst/>
          </a:prstGeom>
        </p:spPr>
      </p:pic>
      <p:pic>
        <p:nvPicPr>
          <p:cNvPr id="5" name="図 4">
            <a:extLst>
              <a:ext uri="{FF2B5EF4-FFF2-40B4-BE49-F238E27FC236}">
                <a16:creationId xmlns:a16="http://schemas.microsoft.com/office/drawing/2014/main" id="{3C19A7C1-8CF4-2794-DBEB-7D00DA8FD234}"/>
              </a:ext>
            </a:extLst>
          </p:cNvPr>
          <p:cNvPicPr>
            <a:picLocks noChangeAspect="1"/>
          </p:cNvPicPr>
          <p:nvPr/>
        </p:nvPicPr>
        <p:blipFill>
          <a:blip r:embed="rId8"/>
          <a:stretch>
            <a:fillRect/>
          </a:stretch>
        </p:blipFill>
        <p:spPr>
          <a:xfrm>
            <a:off x="2769135" y="3152315"/>
            <a:ext cx="1754799" cy="324311"/>
          </a:xfrm>
          <a:prstGeom prst="rect">
            <a:avLst/>
          </a:prstGeom>
        </p:spPr>
      </p:pic>
      <p:pic>
        <p:nvPicPr>
          <p:cNvPr id="9" name="図 8">
            <a:extLst>
              <a:ext uri="{FF2B5EF4-FFF2-40B4-BE49-F238E27FC236}">
                <a16:creationId xmlns:a16="http://schemas.microsoft.com/office/drawing/2014/main" id="{C45B805B-4F31-251D-3217-A7F85BA30167}"/>
              </a:ext>
            </a:extLst>
          </p:cNvPr>
          <p:cNvPicPr>
            <a:picLocks noChangeAspect="1"/>
          </p:cNvPicPr>
          <p:nvPr/>
        </p:nvPicPr>
        <p:blipFill>
          <a:blip r:embed="rId9"/>
          <a:stretch>
            <a:fillRect/>
          </a:stretch>
        </p:blipFill>
        <p:spPr>
          <a:xfrm>
            <a:off x="3672304" y="4089576"/>
            <a:ext cx="510221" cy="453530"/>
          </a:xfrm>
          <a:prstGeom prst="rect">
            <a:avLst/>
          </a:prstGeom>
        </p:spPr>
      </p:pic>
      <p:pic>
        <p:nvPicPr>
          <p:cNvPr id="31" name="図 30">
            <a:extLst>
              <a:ext uri="{FF2B5EF4-FFF2-40B4-BE49-F238E27FC236}">
                <a16:creationId xmlns:a16="http://schemas.microsoft.com/office/drawing/2014/main" id="{84F7DC9B-C05C-CEBA-448A-42ECC50F2715}"/>
              </a:ext>
            </a:extLst>
          </p:cNvPr>
          <p:cNvPicPr>
            <a:picLocks noChangeAspect="1"/>
          </p:cNvPicPr>
          <p:nvPr/>
        </p:nvPicPr>
        <p:blipFill>
          <a:blip r:embed="rId10"/>
          <a:stretch>
            <a:fillRect/>
          </a:stretch>
        </p:blipFill>
        <p:spPr>
          <a:xfrm>
            <a:off x="8786063" y="2830841"/>
            <a:ext cx="693223" cy="361185"/>
          </a:xfrm>
          <a:prstGeom prst="rect">
            <a:avLst/>
          </a:prstGeom>
        </p:spPr>
      </p:pic>
      <p:pic>
        <p:nvPicPr>
          <p:cNvPr id="42" name="図 41">
            <a:extLst>
              <a:ext uri="{FF2B5EF4-FFF2-40B4-BE49-F238E27FC236}">
                <a16:creationId xmlns:a16="http://schemas.microsoft.com/office/drawing/2014/main" id="{2B8DB933-B83D-9B9E-49B0-89FCCB3FD522}"/>
              </a:ext>
            </a:extLst>
          </p:cNvPr>
          <p:cNvPicPr>
            <a:picLocks noChangeAspect="1"/>
          </p:cNvPicPr>
          <p:nvPr/>
        </p:nvPicPr>
        <p:blipFill>
          <a:blip r:embed="rId11"/>
          <a:stretch>
            <a:fillRect/>
          </a:stretch>
        </p:blipFill>
        <p:spPr>
          <a:xfrm>
            <a:off x="4952997" y="3428998"/>
            <a:ext cx="6" cy="4"/>
          </a:xfrm>
          <a:prstGeom prst="rect">
            <a:avLst/>
          </a:prstGeom>
        </p:spPr>
      </p:pic>
      <p:pic>
        <p:nvPicPr>
          <p:cNvPr id="44" name="図 43">
            <a:extLst>
              <a:ext uri="{FF2B5EF4-FFF2-40B4-BE49-F238E27FC236}">
                <a16:creationId xmlns:a16="http://schemas.microsoft.com/office/drawing/2014/main" id="{AAD5AEB0-9EC8-7CFF-17D9-7354A799240B}"/>
              </a:ext>
            </a:extLst>
          </p:cNvPr>
          <p:cNvPicPr>
            <a:picLocks noChangeAspect="1"/>
          </p:cNvPicPr>
          <p:nvPr/>
        </p:nvPicPr>
        <p:blipFill>
          <a:blip r:embed="rId11"/>
          <a:stretch>
            <a:fillRect/>
          </a:stretch>
        </p:blipFill>
        <p:spPr>
          <a:xfrm>
            <a:off x="4952997" y="3428998"/>
            <a:ext cx="6" cy="4"/>
          </a:xfrm>
          <a:prstGeom prst="rect">
            <a:avLst/>
          </a:prstGeom>
        </p:spPr>
      </p:pic>
      <p:pic>
        <p:nvPicPr>
          <p:cNvPr id="46" name="図 45">
            <a:extLst>
              <a:ext uri="{FF2B5EF4-FFF2-40B4-BE49-F238E27FC236}">
                <a16:creationId xmlns:a16="http://schemas.microsoft.com/office/drawing/2014/main" id="{95BA325F-6CAC-8E08-BCBC-863E40844D19}"/>
              </a:ext>
            </a:extLst>
          </p:cNvPr>
          <p:cNvPicPr>
            <a:picLocks noChangeAspect="1"/>
          </p:cNvPicPr>
          <p:nvPr/>
        </p:nvPicPr>
        <p:blipFill>
          <a:blip r:embed="rId11"/>
          <a:stretch>
            <a:fillRect/>
          </a:stretch>
        </p:blipFill>
        <p:spPr>
          <a:xfrm>
            <a:off x="4952997" y="3428998"/>
            <a:ext cx="6" cy="4"/>
          </a:xfrm>
          <a:prstGeom prst="rect">
            <a:avLst/>
          </a:prstGeom>
        </p:spPr>
      </p:pic>
      <p:pic>
        <p:nvPicPr>
          <p:cNvPr id="50" name="図 49">
            <a:extLst>
              <a:ext uri="{FF2B5EF4-FFF2-40B4-BE49-F238E27FC236}">
                <a16:creationId xmlns:a16="http://schemas.microsoft.com/office/drawing/2014/main" id="{42A2F952-444B-12FE-A3DD-812C11F87882}"/>
              </a:ext>
            </a:extLst>
          </p:cNvPr>
          <p:cNvPicPr>
            <a:picLocks noChangeAspect="1"/>
          </p:cNvPicPr>
          <p:nvPr/>
        </p:nvPicPr>
        <p:blipFill>
          <a:blip r:embed="rId12"/>
          <a:stretch>
            <a:fillRect/>
          </a:stretch>
        </p:blipFill>
        <p:spPr>
          <a:xfrm>
            <a:off x="4810452" y="153112"/>
            <a:ext cx="435986" cy="450427"/>
          </a:xfrm>
          <a:prstGeom prst="rect">
            <a:avLst/>
          </a:prstGeom>
        </p:spPr>
      </p:pic>
      <p:pic>
        <p:nvPicPr>
          <p:cNvPr id="52" name="図 51">
            <a:extLst>
              <a:ext uri="{FF2B5EF4-FFF2-40B4-BE49-F238E27FC236}">
                <a16:creationId xmlns:a16="http://schemas.microsoft.com/office/drawing/2014/main" id="{754B67F1-0E7C-D6E7-B253-8252F6E61DD5}"/>
              </a:ext>
            </a:extLst>
          </p:cNvPr>
          <p:cNvPicPr>
            <a:picLocks noChangeAspect="1"/>
          </p:cNvPicPr>
          <p:nvPr/>
        </p:nvPicPr>
        <p:blipFill>
          <a:blip r:embed="rId13"/>
          <a:stretch>
            <a:fillRect/>
          </a:stretch>
        </p:blipFill>
        <p:spPr>
          <a:xfrm>
            <a:off x="3808657" y="426126"/>
            <a:ext cx="1144340" cy="746950"/>
          </a:xfrm>
          <a:prstGeom prst="rect">
            <a:avLst/>
          </a:prstGeom>
        </p:spPr>
      </p:pic>
      <p:pic>
        <p:nvPicPr>
          <p:cNvPr id="56" name="図 55">
            <a:extLst>
              <a:ext uri="{FF2B5EF4-FFF2-40B4-BE49-F238E27FC236}">
                <a16:creationId xmlns:a16="http://schemas.microsoft.com/office/drawing/2014/main" id="{1FCE3C5C-B90E-872F-B4B7-714B8DBA63C7}"/>
              </a:ext>
            </a:extLst>
          </p:cNvPr>
          <p:cNvPicPr>
            <a:picLocks noChangeAspect="1"/>
          </p:cNvPicPr>
          <p:nvPr/>
        </p:nvPicPr>
        <p:blipFill>
          <a:blip r:embed="rId14"/>
          <a:stretch>
            <a:fillRect/>
          </a:stretch>
        </p:blipFill>
        <p:spPr>
          <a:xfrm>
            <a:off x="4952998" y="3428998"/>
            <a:ext cx="3" cy="4"/>
          </a:xfrm>
          <a:prstGeom prst="rect">
            <a:avLst/>
          </a:prstGeom>
        </p:spPr>
      </p:pic>
      <p:pic>
        <p:nvPicPr>
          <p:cNvPr id="58" name="図 57">
            <a:extLst>
              <a:ext uri="{FF2B5EF4-FFF2-40B4-BE49-F238E27FC236}">
                <a16:creationId xmlns:a16="http://schemas.microsoft.com/office/drawing/2014/main" id="{8103D0A6-12C6-5532-4E68-26DA95586CE2}"/>
              </a:ext>
            </a:extLst>
          </p:cNvPr>
          <p:cNvPicPr>
            <a:picLocks noChangeAspect="1"/>
          </p:cNvPicPr>
          <p:nvPr/>
        </p:nvPicPr>
        <p:blipFill>
          <a:blip r:embed="rId14"/>
          <a:stretch>
            <a:fillRect/>
          </a:stretch>
        </p:blipFill>
        <p:spPr>
          <a:xfrm>
            <a:off x="4952998" y="3428998"/>
            <a:ext cx="3" cy="4"/>
          </a:xfrm>
          <a:prstGeom prst="rect">
            <a:avLst/>
          </a:prstGeom>
        </p:spPr>
      </p:pic>
      <p:pic>
        <p:nvPicPr>
          <p:cNvPr id="64" name="図 63">
            <a:extLst>
              <a:ext uri="{FF2B5EF4-FFF2-40B4-BE49-F238E27FC236}">
                <a16:creationId xmlns:a16="http://schemas.microsoft.com/office/drawing/2014/main" id="{D4DF6A09-F7AF-25E6-45CF-25EAC4FB260C}"/>
              </a:ext>
            </a:extLst>
          </p:cNvPr>
          <p:cNvPicPr>
            <a:picLocks noChangeAspect="1"/>
          </p:cNvPicPr>
          <p:nvPr/>
        </p:nvPicPr>
        <p:blipFill>
          <a:blip r:embed="rId15"/>
          <a:stretch>
            <a:fillRect/>
          </a:stretch>
        </p:blipFill>
        <p:spPr>
          <a:xfrm>
            <a:off x="4952996" y="3428997"/>
            <a:ext cx="8" cy="5"/>
          </a:xfrm>
          <a:prstGeom prst="rect">
            <a:avLst/>
          </a:prstGeom>
        </p:spPr>
      </p:pic>
      <p:pic>
        <p:nvPicPr>
          <p:cNvPr id="66" name="図 65">
            <a:extLst>
              <a:ext uri="{FF2B5EF4-FFF2-40B4-BE49-F238E27FC236}">
                <a16:creationId xmlns:a16="http://schemas.microsoft.com/office/drawing/2014/main" id="{94E6A560-F2E1-42B2-EDC8-39A60280504F}"/>
              </a:ext>
            </a:extLst>
          </p:cNvPr>
          <p:cNvPicPr>
            <a:picLocks noChangeAspect="1"/>
          </p:cNvPicPr>
          <p:nvPr/>
        </p:nvPicPr>
        <p:blipFill>
          <a:blip r:embed="rId15"/>
          <a:stretch>
            <a:fillRect/>
          </a:stretch>
        </p:blipFill>
        <p:spPr>
          <a:xfrm>
            <a:off x="4952996" y="3428997"/>
            <a:ext cx="8" cy="5"/>
          </a:xfrm>
          <a:prstGeom prst="rect">
            <a:avLst/>
          </a:prstGeom>
        </p:spPr>
      </p:pic>
      <p:pic>
        <p:nvPicPr>
          <p:cNvPr id="74" name="図 73">
            <a:extLst>
              <a:ext uri="{FF2B5EF4-FFF2-40B4-BE49-F238E27FC236}">
                <a16:creationId xmlns:a16="http://schemas.microsoft.com/office/drawing/2014/main" id="{7A23FB67-A7FB-8553-03AA-216EFACD5005}"/>
              </a:ext>
            </a:extLst>
          </p:cNvPr>
          <p:cNvPicPr>
            <a:picLocks noChangeAspect="1"/>
          </p:cNvPicPr>
          <p:nvPr/>
        </p:nvPicPr>
        <p:blipFill>
          <a:blip r:embed="rId16"/>
          <a:stretch>
            <a:fillRect/>
          </a:stretch>
        </p:blipFill>
        <p:spPr>
          <a:xfrm>
            <a:off x="7018684" y="2706683"/>
            <a:ext cx="468351" cy="488640"/>
          </a:xfrm>
          <a:prstGeom prst="rect">
            <a:avLst/>
          </a:prstGeom>
        </p:spPr>
      </p:pic>
      <p:pic>
        <p:nvPicPr>
          <p:cNvPr id="76" name="図 75">
            <a:extLst>
              <a:ext uri="{FF2B5EF4-FFF2-40B4-BE49-F238E27FC236}">
                <a16:creationId xmlns:a16="http://schemas.microsoft.com/office/drawing/2014/main" id="{5C671B2A-28B1-EBCA-DC9D-2F870481ADE3}"/>
              </a:ext>
            </a:extLst>
          </p:cNvPr>
          <p:cNvPicPr>
            <a:picLocks noChangeAspect="1"/>
          </p:cNvPicPr>
          <p:nvPr/>
        </p:nvPicPr>
        <p:blipFill>
          <a:blip r:embed="rId17"/>
          <a:stretch>
            <a:fillRect/>
          </a:stretch>
        </p:blipFill>
        <p:spPr>
          <a:xfrm>
            <a:off x="4952998" y="3428999"/>
            <a:ext cx="3" cy="2"/>
          </a:xfrm>
          <a:prstGeom prst="rect">
            <a:avLst/>
          </a:prstGeom>
        </p:spPr>
      </p:pic>
      <p:pic>
        <p:nvPicPr>
          <p:cNvPr id="82" name="図 81">
            <a:extLst>
              <a:ext uri="{FF2B5EF4-FFF2-40B4-BE49-F238E27FC236}">
                <a16:creationId xmlns:a16="http://schemas.microsoft.com/office/drawing/2014/main" id="{9E723265-18F6-8FC7-5A91-68F867F32A90}"/>
              </a:ext>
            </a:extLst>
          </p:cNvPr>
          <p:cNvPicPr>
            <a:picLocks noChangeAspect="1"/>
          </p:cNvPicPr>
          <p:nvPr/>
        </p:nvPicPr>
        <p:blipFill>
          <a:blip r:embed="rId18"/>
          <a:stretch>
            <a:fillRect/>
          </a:stretch>
        </p:blipFill>
        <p:spPr>
          <a:xfrm>
            <a:off x="9132675" y="3820884"/>
            <a:ext cx="492406" cy="434341"/>
          </a:xfrm>
          <a:prstGeom prst="rect">
            <a:avLst/>
          </a:prstGeom>
        </p:spPr>
      </p:pic>
      <p:pic>
        <p:nvPicPr>
          <p:cNvPr id="88" name="図 87">
            <a:extLst>
              <a:ext uri="{FF2B5EF4-FFF2-40B4-BE49-F238E27FC236}">
                <a16:creationId xmlns:a16="http://schemas.microsoft.com/office/drawing/2014/main" id="{FAA65714-5475-C23E-1A43-E6193B867D2F}"/>
              </a:ext>
            </a:extLst>
          </p:cNvPr>
          <p:cNvPicPr>
            <a:picLocks noChangeAspect="1"/>
          </p:cNvPicPr>
          <p:nvPr/>
        </p:nvPicPr>
        <p:blipFill>
          <a:blip r:embed="rId19"/>
          <a:stretch>
            <a:fillRect/>
          </a:stretch>
        </p:blipFill>
        <p:spPr>
          <a:xfrm>
            <a:off x="4952999" y="3428998"/>
            <a:ext cx="2" cy="3"/>
          </a:xfrm>
          <a:prstGeom prst="rect">
            <a:avLst/>
          </a:prstGeom>
        </p:spPr>
      </p:pic>
      <p:pic>
        <p:nvPicPr>
          <p:cNvPr id="90" name="図 89">
            <a:extLst>
              <a:ext uri="{FF2B5EF4-FFF2-40B4-BE49-F238E27FC236}">
                <a16:creationId xmlns:a16="http://schemas.microsoft.com/office/drawing/2014/main" id="{9AA3F8D0-5501-965A-ED71-DB4C182B458E}"/>
              </a:ext>
            </a:extLst>
          </p:cNvPr>
          <p:cNvPicPr>
            <a:picLocks noChangeAspect="1"/>
          </p:cNvPicPr>
          <p:nvPr/>
        </p:nvPicPr>
        <p:blipFill>
          <a:blip r:embed="rId20"/>
          <a:stretch>
            <a:fillRect/>
          </a:stretch>
        </p:blipFill>
        <p:spPr>
          <a:xfrm>
            <a:off x="8086354" y="3887667"/>
            <a:ext cx="446514" cy="396751"/>
          </a:xfrm>
          <a:prstGeom prst="rect">
            <a:avLst/>
          </a:prstGeom>
        </p:spPr>
      </p:pic>
      <p:pic>
        <p:nvPicPr>
          <p:cNvPr id="92" name="図 91">
            <a:extLst>
              <a:ext uri="{FF2B5EF4-FFF2-40B4-BE49-F238E27FC236}">
                <a16:creationId xmlns:a16="http://schemas.microsoft.com/office/drawing/2014/main" id="{EB3A47B4-3157-B3D3-D3BF-A5BC1DEAE1D4}"/>
              </a:ext>
            </a:extLst>
          </p:cNvPr>
          <p:cNvPicPr>
            <a:picLocks noChangeAspect="1"/>
          </p:cNvPicPr>
          <p:nvPr/>
        </p:nvPicPr>
        <p:blipFill>
          <a:blip r:embed="rId21"/>
          <a:stretch>
            <a:fillRect/>
          </a:stretch>
        </p:blipFill>
        <p:spPr>
          <a:xfrm>
            <a:off x="4952998" y="3428998"/>
            <a:ext cx="3" cy="4"/>
          </a:xfrm>
          <a:prstGeom prst="rect">
            <a:avLst/>
          </a:prstGeom>
        </p:spPr>
      </p:pic>
      <p:pic>
        <p:nvPicPr>
          <p:cNvPr id="94" name="図 93">
            <a:extLst>
              <a:ext uri="{FF2B5EF4-FFF2-40B4-BE49-F238E27FC236}">
                <a16:creationId xmlns:a16="http://schemas.microsoft.com/office/drawing/2014/main" id="{3BB59424-6581-335C-3736-5C899744BD3A}"/>
              </a:ext>
            </a:extLst>
          </p:cNvPr>
          <p:cNvPicPr>
            <a:picLocks noChangeAspect="1"/>
          </p:cNvPicPr>
          <p:nvPr/>
        </p:nvPicPr>
        <p:blipFill>
          <a:blip r:embed="rId22"/>
          <a:stretch>
            <a:fillRect/>
          </a:stretch>
        </p:blipFill>
        <p:spPr>
          <a:xfrm>
            <a:off x="7133140" y="4584327"/>
            <a:ext cx="353895" cy="396751"/>
          </a:xfrm>
          <a:prstGeom prst="rect">
            <a:avLst/>
          </a:prstGeom>
        </p:spPr>
      </p:pic>
      <p:sp>
        <p:nvSpPr>
          <p:cNvPr id="6" name="四角形: 角を丸くする 5">
            <a:extLst>
              <a:ext uri="{FF2B5EF4-FFF2-40B4-BE49-F238E27FC236}">
                <a16:creationId xmlns:a16="http://schemas.microsoft.com/office/drawing/2014/main" id="{3A953867-7ACE-E6CE-57C2-A5707165DFA2}"/>
              </a:ext>
            </a:extLst>
          </p:cNvPr>
          <p:cNvSpPr/>
          <p:nvPr/>
        </p:nvSpPr>
        <p:spPr>
          <a:xfrm>
            <a:off x="188488" y="3939689"/>
            <a:ext cx="4365523" cy="724209"/>
          </a:xfrm>
          <a:prstGeom prst="round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kumimoji="1" lang="ja-JP" altLang="en-US" sz="1200" dirty="0">
                <a:solidFill>
                  <a:srgbClr val="00B0F0"/>
                </a:solidFill>
                <a:latin typeface="HG丸ｺﾞｼｯｸM-PRO" panose="020F0600000000000000" pitchFamily="50" charset="-128"/>
                <a:ea typeface="HG丸ｺﾞｼｯｸM-PRO" panose="020F0600000000000000" pitchFamily="50" charset="-128"/>
              </a:rPr>
              <a:t>◇開催日と時間◇</a:t>
            </a:r>
            <a:endParaRPr kumimoji="1" lang="en-US" altLang="ja-JP" sz="1200" dirty="0">
              <a:solidFill>
                <a:srgbClr val="00B0F0"/>
              </a:solidFill>
              <a:latin typeface="HG丸ｺﾞｼｯｸM-PRO" panose="020F0600000000000000" pitchFamily="50" charset="-128"/>
              <a:ea typeface="HG丸ｺﾞｼｯｸM-PRO" panose="020F0600000000000000" pitchFamily="50" charset="-128"/>
            </a:endParaRPr>
          </a:p>
          <a:p>
            <a:pPr algn="l"/>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火曜日　</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00</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30</a:t>
            </a:r>
          </a:p>
          <a:p>
            <a:pPr algn="l"/>
            <a:r>
              <a:rPr kumimoji="1" lang="en-US" altLang="ja-JP" sz="105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活動内容により、時間は変わります</a:t>
            </a:r>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950194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rtlCol="0" anchor="ctr"/>
      <a:lstStyle>
        <a:defPPr algn="l">
          <a:lnSpc>
            <a:spcPts val="900"/>
          </a:lnSpc>
          <a:defRPr kumimoji="1" sz="800" b="1" dirty="0">
            <a:solidFill>
              <a:schemeClr val="tx1"/>
            </a:solidFill>
            <a:latin typeface="游ゴシック 本文"/>
          </a:defRPr>
        </a:defPPr>
      </a:lstStyle>
      <a:style>
        <a:lnRef idx="2">
          <a:schemeClr val="accent2"/>
        </a:lnRef>
        <a:fillRef idx="1">
          <a:schemeClr val="lt1"/>
        </a:fillRef>
        <a:effectRef idx="0">
          <a:schemeClr val="accent2"/>
        </a:effectRef>
        <a:fontRef idx="minor">
          <a:schemeClr val="dk1"/>
        </a:fontRef>
      </a:style>
    </a:sp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2296</TotalTime>
  <Words>460</Words>
  <Application>Microsoft Office PowerPoint</Application>
  <PresentationFormat>A4 210 x 297 mm</PresentationFormat>
  <Paragraphs>91</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游ゴシック</vt:lpstr>
      <vt:lpstr>游ゴシック 本文</vt:lpstr>
      <vt:lpstr>Arial</vt:lpstr>
      <vt:lpstr>Arial Black</vt:lpstr>
      <vt:lpstr>Calibri</vt:lpstr>
      <vt:lpstr>Calibri Light</vt:lpstr>
      <vt:lpstr>Office テーマ</vt:lpstr>
      <vt:lpstr>　子育支援だより　いるかの輪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子育て支援だよりいるかの輪</dc:title>
  <dc:creator>中原 羅依</dc:creator>
  <cp:lastModifiedBy>いるか保育園 -</cp:lastModifiedBy>
  <cp:revision>169</cp:revision>
  <cp:lastPrinted>2024-10-28T05:40:15Z</cp:lastPrinted>
  <dcterms:created xsi:type="dcterms:W3CDTF">2023-09-11T02:34:47Z</dcterms:created>
  <dcterms:modified xsi:type="dcterms:W3CDTF">2024-10-28T05:53:07Z</dcterms:modified>
</cp:coreProperties>
</file>